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42" r:id="rId1"/>
  </p:sldMasterIdLst>
  <p:notesMasterIdLst>
    <p:notesMasterId r:id="rId14"/>
  </p:notesMasterIdLst>
  <p:handoutMasterIdLst>
    <p:handoutMasterId r:id="rId15"/>
  </p:handoutMasterIdLst>
  <p:sldIdLst>
    <p:sldId id="311" r:id="rId2"/>
    <p:sldId id="403" r:id="rId3"/>
    <p:sldId id="404" r:id="rId4"/>
    <p:sldId id="399" r:id="rId5"/>
    <p:sldId id="409" r:id="rId6"/>
    <p:sldId id="379" r:id="rId7"/>
    <p:sldId id="405" r:id="rId8"/>
    <p:sldId id="407" r:id="rId9"/>
    <p:sldId id="400" r:id="rId10"/>
    <p:sldId id="408" r:id="rId11"/>
    <p:sldId id="396" r:id="rId12"/>
    <p:sldId id="317" r:id="rId13"/>
  </p:sldIdLst>
  <p:sldSz cx="9144000" cy="6858000" type="screen4x3"/>
  <p:notesSz cx="7315200" cy="96012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lace, David" initials="WD" lastIdx="1" clrIdx="0">
    <p:extLst>
      <p:ext uri="{19B8F6BF-5375-455C-9EA6-DF929625EA0E}">
        <p15:presenceInfo xmlns:p15="http://schemas.microsoft.com/office/powerpoint/2012/main" userId="S::David.Wallace@nda.gov.uk::93912b69-b786-4c3f-a578-7e743256744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3160"/>
    <a:srgbClr val="3C8A2E"/>
    <a:srgbClr val="0083A9"/>
    <a:srgbClr val="AB8AB8"/>
    <a:srgbClr val="FFCCFF"/>
    <a:srgbClr val="83E7F5"/>
    <a:srgbClr val="FCA8A2"/>
    <a:srgbClr val="66FFFF"/>
    <a:srgbClr val="E1BDD8"/>
    <a:srgbClr val="7C82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84885" autoAdjust="0"/>
  </p:normalViewPr>
  <p:slideViewPr>
    <p:cSldViewPr>
      <p:cViewPr varScale="1">
        <p:scale>
          <a:sx n="56" d="100"/>
          <a:sy n="56" d="100"/>
        </p:scale>
        <p:origin x="1596" y="60"/>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5" d="100"/>
          <a:sy n="75" d="100"/>
        </p:scale>
        <p:origin x="-2994" y="-84"/>
      </p:cViewPr>
      <p:guideLst>
        <p:guide orient="horz" pos="3024"/>
        <p:guide pos="23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pper, Simon" userId="f4e00061-f506-44cc-a727-fc7d7baa03b6" providerId="ADAL" clId="{2357FB27-7582-44FF-8384-CCFFC4D76030}"/>
    <pc:docChg chg="custSel modSld">
      <pc:chgData name="Napper, Simon" userId="f4e00061-f506-44cc-a727-fc7d7baa03b6" providerId="ADAL" clId="{2357FB27-7582-44FF-8384-CCFFC4D76030}" dt="2023-03-13T15:32:54.573" v="510" actId="6549"/>
      <pc:docMkLst>
        <pc:docMk/>
      </pc:docMkLst>
      <pc:sldChg chg="modSp mod">
        <pc:chgData name="Napper, Simon" userId="f4e00061-f506-44cc-a727-fc7d7baa03b6" providerId="ADAL" clId="{2357FB27-7582-44FF-8384-CCFFC4D76030}" dt="2023-03-10T15:47:36.874" v="339" actId="20577"/>
        <pc:sldMkLst>
          <pc:docMk/>
          <pc:sldMk cId="0" sldId="311"/>
        </pc:sldMkLst>
        <pc:spChg chg="mod">
          <ac:chgData name="Napper, Simon" userId="f4e00061-f506-44cc-a727-fc7d7baa03b6" providerId="ADAL" clId="{2357FB27-7582-44FF-8384-CCFFC4D76030}" dt="2023-03-10T15:47:36.874" v="339" actId="20577"/>
          <ac:spMkLst>
            <pc:docMk/>
            <pc:sldMk cId="0" sldId="311"/>
            <ac:spMk id="10" creationId="{00000000-0000-0000-0000-000000000000}"/>
          </ac:spMkLst>
        </pc:spChg>
      </pc:sldChg>
      <pc:sldChg chg="modSp mod">
        <pc:chgData name="Napper, Simon" userId="f4e00061-f506-44cc-a727-fc7d7baa03b6" providerId="ADAL" clId="{2357FB27-7582-44FF-8384-CCFFC4D76030}" dt="2023-03-13T15:32:54.573" v="510" actId="6549"/>
        <pc:sldMkLst>
          <pc:docMk/>
          <pc:sldMk cId="2264519497" sldId="396"/>
        </pc:sldMkLst>
        <pc:spChg chg="mod">
          <ac:chgData name="Napper, Simon" userId="f4e00061-f506-44cc-a727-fc7d7baa03b6" providerId="ADAL" clId="{2357FB27-7582-44FF-8384-CCFFC4D76030}" dt="2023-03-13T15:32:54.573" v="510" actId="6549"/>
          <ac:spMkLst>
            <pc:docMk/>
            <pc:sldMk cId="2264519497" sldId="396"/>
            <ac:spMk id="15" creationId="{00000000-0000-0000-0000-000000000000}"/>
          </ac:spMkLst>
        </pc:spChg>
      </pc:sldChg>
      <pc:sldChg chg="modSp mod">
        <pc:chgData name="Napper, Simon" userId="f4e00061-f506-44cc-a727-fc7d7baa03b6" providerId="ADAL" clId="{2357FB27-7582-44FF-8384-CCFFC4D76030}" dt="2023-03-10T15:50:21.277" v="452" actId="20577"/>
        <pc:sldMkLst>
          <pc:docMk/>
          <pc:sldMk cId="3499424656" sldId="403"/>
        </pc:sldMkLst>
        <pc:spChg chg="mod">
          <ac:chgData name="Napper, Simon" userId="f4e00061-f506-44cc-a727-fc7d7baa03b6" providerId="ADAL" clId="{2357FB27-7582-44FF-8384-CCFFC4D76030}" dt="2023-03-10T15:50:21.277" v="452" actId="20577"/>
          <ac:spMkLst>
            <pc:docMk/>
            <pc:sldMk cId="3499424656" sldId="403"/>
            <ac:spMk id="15" creationId="{00000000-0000-0000-0000-000000000000}"/>
          </ac:spMkLst>
        </pc:spChg>
      </pc:sldChg>
      <pc:sldChg chg="modSp mod">
        <pc:chgData name="Napper, Simon" userId="f4e00061-f506-44cc-a727-fc7d7baa03b6" providerId="ADAL" clId="{2357FB27-7582-44FF-8384-CCFFC4D76030}" dt="2023-03-13T15:32:05.950" v="498" actId="20577"/>
        <pc:sldMkLst>
          <pc:docMk/>
          <pc:sldMk cId="330090174" sldId="405"/>
        </pc:sldMkLst>
        <pc:spChg chg="mod">
          <ac:chgData name="Napper, Simon" userId="f4e00061-f506-44cc-a727-fc7d7baa03b6" providerId="ADAL" clId="{2357FB27-7582-44FF-8384-CCFFC4D76030}" dt="2023-03-13T15:32:05.950" v="498" actId="20577"/>
          <ac:spMkLst>
            <pc:docMk/>
            <pc:sldMk cId="330090174" sldId="405"/>
            <ac:spMk id="1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l">
              <a:defRPr sz="1200">
                <a:latin typeface="Arial" charset="0"/>
                <a:cs typeface="+mn-cs"/>
              </a:defRPr>
            </a:lvl1pPr>
          </a:lstStyle>
          <a:p>
            <a:pPr>
              <a:defRPr/>
            </a:pPr>
            <a:endParaRPr lang="en-GB" dirty="0"/>
          </a:p>
        </p:txBody>
      </p:sp>
      <p:sp>
        <p:nvSpPr>
          <p:cNvPr id="64515" name="Rectangle 3"/>
          <p:cNvSpPr>
            <a:spLocks noGrp="1" noChangeArrowheads="1"/>
          </p:cNvSpPr>
          <p:nvPr>
            <p:ph type="dt" sz="quarter" idx="1"/>
          </p:nvPr>
        </p:nvSpPr>
        <p:spPr bwMode="auto">
          <a:xfrm>
            <a:off x="4144963" y="0"/>
            <a:ext cx="3168650" cy="481013"/>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a:defRPr sz="1200">
                <a:latin typeface="Arial" charset="0"/>
                <a:cs typeface="+mn-cs"/>
              </a:defRPr>
            </a:lvl1pPr>
          </a:lstStyle>
          <a:p>
            <a:pPr>
              <a:defRPr/>
            </a:pPr>
            <a:endParaRPr lang="en-GB" dirty="0"/>
          </a:p>
        </p:txBody>
      </p:sp>
      <p:sp>
        <p:nvSpPr>
          <p:cNvPr id="64516" name="Rectangle 4"/>
          <p:cNvSpPr>
            <a:spLocks noGrp="1" noChangeArrowheads="1"/>
          </p:cNvSpPr>
          <p:nvPr>
            <p:ph type="ftr" sz="quarter" idx="2"/>
          </p:nvPr>
        </p:nvSpPr>
        <p:spPr bwMode="auto">
          <a:xfrm>
            <a:off x="0" y="9118600"/>
            <a:ext cx="3168650" cy="481013"/>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l">
              <a:defRPr sz="1200">
                <a:latin typeface="Arial" charset="0"/>
                <a:cs typeface="+mn-cs"/>
              </a:defRPr>
            </a:lvl1pPr>
          </a:lstStyle>
          <a:p>
            <a:pPr>
              <a:defRPr/>
            </a:pPr>
            <a:endParaRPr lang="en-GB" dirty="0"/>
          </a:p>
        </p:txBody>
      </p:sp>
      <p:sp>
        <p:nvSpPr>
          <p:cNvPr id="64517" name="Rectangle 5"/>
          <p:cNvSpPr>
            <a:spLocks noGrp="1" noChangeArrowheads="1"/>
          </p:cNvSpPr>
          <p:nvPr>
            <p:ph type="sldNum" sz="quarter" idx="3"/>
          </p:nvPr>
        </p:nvSpPr>
        <p:spPr bwMode="auto">
          <a:xfrm>
            <a:off x="4144963" y="9118600"/>
            <a:ext cx="3168650" cy="481013"/>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a:defRPr sz="1200">
                <a:latin typeface="Arial" charset="0"/>
                <a:cs typeface="+mn-cs"/>
              </a:defRPr>
            </a:lvl1pPr>
          </a:lstStyle>
          <a:p>
            <a:pPr>
              <a:defRPr/>
            </a:pPr>
            <a:fld id="{FF8EA561-2348-47E7-8725-3D9C56843803}" type="slidenum">
              <a:rPr lang="en-GB"/>
              <a:pPr>
                <a:defRPr/>
              </a:pPr>
              <a:t>‹#›</a:t>
            </a:fld>
            <a:endParaRPr lang="en-GB" dirty="0"/>
          </a:p>
        </p:txBody>
      </p:sp>
    </p:spTree>
    <p:extLst>
      <p:ext uri="{BB962C8B-B14F-4D97-AF65-F5344CB8AC3E}">
        <p14:creationId xmlns:p14="http://schemas.microsoft.com/office/powerpoint/2010/main" val="292562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l">
              <a:defRPr sz="1200">
                <a:latin typeface="Arial" charset="0"/>
                <a:cs typeface="+mn-cs"/>
              </a:defRPr>
            </a:lvl1pPr>
          </a:lstStyle>
          <a:p>
            <a:pPr>
              <a:defRPr/>
            </a:pPr>
            <a:endParaRPr lang="en-GB" dirty="0"/>
          </a:p>
        </p:txBody>
      </p:sp>
      <p:sp>
        <p:nvSpPr>
          <p:cNvPr id="46083" name="Rectangle 3"/>
          <p:cNvSpPr>
            <a:spLocks noGrp="1" noChangeArrowheads="1"/>
          </p:cNvSpPr>
          <p:nvPr>
            <p:ph type="dt" idx="1"/>
          </p:nvPr>
        </p:nvSpPr>
        <p:spPr bwMode="auto">
          <a:xfrm>
            <a:off x="4144963" y="0"/>
            <a:ext cx="3168650" cy="481013"/>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a:defRPr sz="1200">
                <a:latin typeface="Arial" charset="0"/>
                <a:cs typeface="+mn-cs"/>
              </a:defRPr>
            </a:lvl1pPr>
          </a:lstStyle>
          <a:p>
            <a:pPr>
              <a:defRPr/>
            </a:pPr>
            <a:endParaRPr lang="en-GB" dirty="0"/>
          </a:p>
        </p:txBody>
      </p:sp>
      <p:sp>
        <p:nvSpPr>
          <p:cNvPr id="143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5" name="Rectangle 5"/>
          <p:cNvSpPr>
            <a:spLocks noGrp="1" noChangeArrowheads="1"/>
          </p:cNvSpPr>
          <p:nvPr>
            <p:ph type="body" sz="quarter" idx="3"/>
          </p:nvPr>
        </p:nvSpPr>
        <p:spPr bwMode="auto">
          <a:xfrm>
            <a:off x="731838" y="4560888"/>
            <a:ext cx="5853112" cy="4319587"/>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6086" name="Rectangle 6"/>
          <p:cNvSpPr>
            <a:spLocks noGrp="1" noChangeArrowheads="1"/>
          </p:cNvSpPr>
          <p:nvPr>
            <p:ph type="ftr" sz="quarter" idx="4"/>
          </p:nvPr>
        </p:nvSpPr>
        <p:spPr bwMode="auto">
          <a:xfrm>
            <a:off x="0" y="9118600"/>
            <a:ext cx="3168650" cy="481013"/>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l">
              <a:defRPr sz="1200">
                <a:latin typeface="Arial" charset="0"/>
                <a:cs typeface="+mn-cs"/>
              </a:defRPr>
            </a:lvl1pPr>
          </a:lstStyle>
          <a:p>
            <a:pPr>
              <a:defRPr/>
            </a:pPr>
            <a:endParaRPr lang="en-GB" dirty="0"/>
          </a:p>
        </p:txBody>
      </p:sp>
      <p:sp>
        <p:nvSpPr>
          <p:cNvPr id="46087" name="Rectangle 7"/>
          <p:cNvSpPr>
            <a:spLocks noGrp="1" noChangeArrowheads="1"/>
          </p:cNvSpPr>
          <p:nvPr>
            <p:ph type="sldNum" sz="quarter" idx="5"/>
          </p:nvPr>
        </p:nvSpPr>
        <p:spPr bwMode="auto">
          <a:xfrm>
            <a:off x="4144963" y="9118600"/>
            <a:ext cx="3168650" cy="481013"/>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a:defRPr sz="1200">
                <a:latin typeface="Arial" charset="0"/>
                <a:cs typeface="+mn-cs"/>
              </a:defRPr>
            </a:lvl1pPr>
          </a:lstStyle>
          <a:p>
            <a:pPr>
              <a:defRPr/>
            </a:pPr>
            <a:fld id="{C2C25D68-2342-4570-B6A7-89EF7D9EA048}" type="slidenum">
              <a:rPr lang="en-GB"/>
              <a:pPr>
                <a:defRPr/>
              </a:pPr>
              <a:t>‹#›</a:t>
            </a:fld>
            <a:endParaRPr lang="en-GB" dirty="0"/>
          </a:p>
        </p:txBody>
      </p:sp>
    </p:spTree>
    <p:extLst>
      <p:ext uri="{BB962C8B-B14F-4D97-AF65-F5344CB8AC3E}">
        <p14:creationId xmlns:p14="http://schemas.microsoft.com/office/powerpoint/2010/main" val="2400524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9F833B3-9D07-48B1-9537-89BDDB296646}" type="slidenum">
              <a:rPr lang="en-GB" smtClean="0"/>
              <a:pPr>
                <a:defRPr/>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3</a:t>
            </a:fld>
            <a:endParaRPr lang="en-GB" dirty="0"/>
          </a:p>
        </p:txBody>
      </p:sp>
    </p:spTree>
    <p:extLst>
      <p:ext uri="{BB962C8B-B14F-4D97-AF65-F5344CB8AC3E}">
        <p14:creationId xmlns:p14="http://schemas.microsoft.com/office/powerpoint/2010/main" val="2361206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4</a:t>
            </a:fld>
            <a:endParaRPr lang="en-GB" dirty="0"/>
          </a:p>
        </p:txBody>
      </p:sp>
    </p:spTree>
    <p:extLst>
      <p:ext uri="{BB962C8B-B14F-4D97-AF65-F5344CB8AC3E}">
        <p14:creationId xmlns:p14="http://schemas.microsoft.com/office/powerpoint/2010/main" val="724020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7</a:t>
            </a:fld>
            <a:endParaRPr lang="en-GB" dirty="0"/>
          </a:p>
        </p:txBody>
      </p:sp>
    </p:spTree>
    <p:extLst>
      <p:ext uri="{BB962C8B-B14F-4D97-AF65-F5344CB8AC3E}">
        <p14:creationId xmlns:p14="http://schemas.microsoft.com/office/powerpoint/2010/main" val="3445307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8</a:t>
            </a:fld>
            <a:endParaRPr lang="en-GB" dirty="0"/>
          </a:p>
        </p:txBody>
      </p:sp>
    </p:spTree>
    <p:extLst>
      <p:ext uri="{BB962C8B-B14F-4D97-AF65-F5344CB8AC3E}">
        <p14:creationId xmlns:p14="http://schemas.microsoft.com/office/powerpoint/2010/main" val="628754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9</a:t>
            </a:fld>
            <a:endParaRPr lang="en-GB" dirty="0"/>
          </a:p>
        </p:txBody>
      </p:sp>
    </p:spTree>
    <p:extLst>
      <p:ext uri="{BB962C8B-B14F-4D97-AF65-F5344CB8AC3E}">
        <p14:creationId xmlns:p14="http://schemas.microsoft.com/office/powerpoint/2010/main" val="3405393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10</a:t>
            </a:fld>
            <a:endParaRPr lang="en-GB" dirty="0"/>
          </a:p>
        </p:txBody>
      </p:sp>
    </p:spTree>
    <p:extLst>
      <p:ext uri="{BB962C8B-B14F-4D97-AF65-F5344CB8AC3E}">
        <p14:creationId xmlns:p14="http://schemas.microsoft.com/office/powerpoint/2010/main" val="2832904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2C25D68-2342-4570-B6A7-89EF7D9EA048}" type="slidenum">
              <a:rPr lang="en-GB" smtClean="0"/>
              <a:pPr>
                <a:defRPr/>
              </a:pPr>
              <a:t>11</a:t>
            </a:fld>
            <a:endParaRPr lang="en-GB" dirty="0"/>
          </a:p>
        </p:txBody>
      </p:sp>
    </p:spTree>
    <p:extLst>
      <p:ext uri="{BB962C8B-B14F-4D97-AF65-F5344CB8AC3E}">
        <p14:creationId xmlns:p14="http://schemas.microsoft.com/office/powerpoint/2010/main" val="3306791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rgbClr val="333F4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22376"/>
            <a:ext cx="9144000" cy="6461615"/>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660" y="260648"/>
            <a:ext cx="2374574" cy="1651003"/>
          </a:xfrm>
          <a:prstGeom prst="rect">
            <a:avLst/>
          </a:prstGeom>
        </p:spPr>
      </p:pic>
      <p:sp>
        <p:nvSpPr>
          <p:cNvPr id="9" name="Text Placeholder 28"/>
          <p:cNvSpPr>
            <a:spLocks noGrp="1"/>
          </p:cNvSpPr>
          <p:nvPr>
            <p:ph type="body" sz="quarter" idx="14" hasCustomPrompt="1"/>
          </p:nvPr>
        </p:nvSpPr>
        <p:spPr>
          <a:xfrm>
            <a:off x="4788024" y="5517232"/>
            <a:ext cx="3456384" cy="360362"/>
          </a:xfrm>
          <a:prstGeom prst="rect">
            <a:avLst/>
          </a:prstGeom>
        </p:spPr>
        <p:txBody>
          <a:bodyPr/>
          <a:lstStyle>
            <a:lvl1pPr marL="0" indent="0" algn="r">
              <a:buNone/>
              <a:defRPr sz="1800">
                <a:solidFill>
                  <a:schemeClr val="bg1"/>
                </a:solidFill>
                <a:latin typeface="Arial Black" panose="020B0A04020102020204" pitchFamily="34" charset="0"/>
              </a:defRPr>
            </a:lvl1pPr>
          </a:lstStyle>
          <a:p>
            <a:pPr lvl="0"/>
            <a:r>
              <a:rPr lang="en-GB" dirty="0"/>
              <a:t>Date</a:t>
            </a:r>
          </a:p>
        </p:txBody>
      </p:sp>
      <p:sp>
        <p:nvSpPr>
          <p:cNvPr id="10" name="Text Placeholder 30"/>
          <p:cNvSpPr>
            <a:spLocks noGrp="1"/>
          </p:cNvSpPr>
          <p:nvPr>
            <p:ph type="body" sz="quarter" idx="15" hasCustomPrompt="1"/>
          </p:nvPr>
        </p:nvSpPr>
        <p:spPr>
          <a:xfrm>
            <a:off x="755576" y="2708274"/>
            <a:ext cx="7416874" cy="1944861"/>
          </a:xfrm>
          <a:prstGeom prst="rect">
            <a:avLst/>
          </a:prstGeom>
        </p:spPr>
        <p:txBody>
          <a:bodyPr anchor="b" anchorCtr="0"/>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dirty="0"/>
              <a:t>Title</a:t>
            </a:r>
          </a:p>
        </p:txBody>
      </p:sp>
      <p:sp>
        <p:nvSpPr>
          <p:cNvPr id="11" name="Text Placeholder 30"/>
          <p:cNvSpPr>
            <a:spLocks noGrp="1"/>
          </p:cNvSpPr>
          <p:nvPr>
            <p:ph type="body" sz="quarter" idx="16" hasCustomPrompt="1"/>
          </p:nvPr>
        </p:nvSpPr>
        <p:spPr>
          <a:xfrm>
            <a:off x="755576" y="4725144"/>
            <a:ext cx="7416874" cy="792088"/>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a:t>
            </a:r>
          </a:p>
        </p:txBody>
      </p:sp>
    </p:spTree>
    <p:extLst>
      <p:ext uri="{BB962C8B-B14F-4D97-AF65-F5344CB8AC3E}">
        <p14:creationId xmlns:p14="http://schemas.microsoft.com/office/powerpoint/2010/main" val="683221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8" name="Rectangle 7"/>
          <p:cNvSpPr/>
          <p:nvPr userDrawn="1"/>
        </p:nvSpPr>
        <p:spPr>
          <a:xfrm>
            <a:off x="0" y="0"/>
            <a:ext cx="399593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a:spLocks noGrp="1"/>
          </p:cNvSpPr>
          <p:nvPr>
            <p:ph type="ctrTitle"/>
          </p:nvPr>
        </p:nvSpPr>
        <p:spPr>
          <a:xfrm>
            <a:off x="467544" y="620688"/>
            <a:ext cx="3168352" cy="1470025"/>
          </a:xfrm>
          <a:prstGeom prst="rect">
            <a:avLst/>
          </a:prstGeom>
        </p:spPr>
        <p:txBody>
          <a:bodyPr anchor="b" anchorCtr="0">
            <a:noAutofit/>
          </a:bodyPr>
          <a:lstStyle>
            <a:lvl1pPr algn="l">
              <a:defRPr sz="32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2492896"/>
            <a:ext cx="3168352" cy="3672408"/>
          </a:xfrm>
          <a:prstGeom prst="rect">
            <a:avLst/>
          </a:prstGeom>
        </p:spPr>
        <p:txBody>
          <a:bodyPr>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4" name="Straight Connector 13"/>
          <p:cNvCxnSpPr/>
          <p:nvPr userDrawn="1"/>
        </p:nvCxnSpPr>
        <p:spPr>
          <a:xfrm>
            <a:off x="467544" y="2276872"/>
            <a:ext cx="31683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5" name="Content Placeholder 4"/>
          <p:cNvSpPr>
            <a:spLocks noGrp="1"/>
          </p:cNvSpPr>
          <p:nvPr>
            <p:ph sz="quarter" idx="14" hasCustomPrompt="1"/>
          </p:nvPr>
        </p:nvSpPr>
        <p:spPr>
          <a:xfrm>
            <a:off x="3995936" y="0"/>
            <a:ext cx="5148064" cy="6858000"/>
          </a:xfrm>
          <a:prstGeom prst="rect">
            <a:avLst/>
          </a:prstGeom>
        </p:spPr>
        <p:txBody>
          <a:bodyPr lIns="432000" tIns="648000" rIns="360000" bIns="72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200">
                <a:latin typeface="Arial" panose="020B0604020202020204" pitchFamily="34" charset="0"/>
                <a:cs typeface="Arial" panose="020B0604020202020204" pitchFamily="34" charset="0"/>
              </a:defRPr>
            </a:lvl2pPr>
            <a:lvl3pPr marL="1143000" indent="-228600">
              <a:buFont typeface="Arial" panose="020B0604020202020204" pitchFamily="34" charset="0"/>
              <a:buChar char="•"/>
              <a:defRPr sz="1200">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sz="12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images]</a:t>
            </a:r>
          </a:p>
        </p:txBody>
      </p:sp>
    </p:spTree>
    <p:extLst>
      <p:ext uri="{BB962C8B-B14F-4D97-AF65-F5344CB8AC3E}">
        <p14:creationId xmlns:p14="http://schemas.microsoft.com/office/powerpoint/2010/main" val="20613690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p:cNvSpPr/>
          <p:nvPr userDrawn="1"/>
        </p:nvSpPr>
        <p:spPr>
          <a:xfrm>
            <a:off x="3275856" y="0"/>
            <a:ext cx="586814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p:cNvSpPr>
            <a:spLocks noGrp="1"/>
          </p:cNvSpPr>
          <p:nvPr>
            <p:ph type="ctrTitle"/>
          </p:nvPr>
        </p:nvSpPr>
        <p:spPr>
          <a:xfrm>
            <a:off x="3779912" y="620689"/>
            <a:ext cx="5004048" cy="1080119"/>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0" name="Subtitle 2"/>
          <p:cNvSpPr>
            <a:spLocks noGrp="1"/>
          </p:cNvSpPr>
          <p:nvPr>
            <p:ph type="subTitle" idx="1"/>
          </p:nvPr>
        </p:nvSpPr>
        <p:spPr>
          <a:xfrm>
            <a:off x="3779912" y="2060848"/>
            <a:ext cx="5004048" cy="792088"/>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3779912" y="1844824"/>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cxnSp>
        <p:nvCxnSpPr>
          <p:cNvPr id="9" name="Straight Connector 8"/>
          <p:cNvCxnSpPr/>
          <p:nvPr userDrawn="1"/>
        </p:nvCxnSpPr>
        <p:spPr>
          <a:xfrm>
            <a:off x="3779912" y="2996952"/>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4"/>
          </p:nvPr>
        </p:nvSpPr>
        <p:spPr>
          <a:xfrm>
            <a:off x="3779913" y="3140968"/>
            <a:ext cx="5004047" cy="3024882"/>
          </a:xfrm>
          <a:prstGeom prst="rect">
            <a:avLst/>
          </a:prstGeom>
        </p:spPr>
        <p:txBody>
          <a:bodyPr numCol="2" spcCol="164592"/>
          <a:lstStyle>
            <a:lvl1pPr marL="0" indent="0">
              <a:buNone/>
              <a:defRPr sz="1200">
                <a:solidFill>
                  <a:schemeClr val="bg1"/>
                </a:solidFill>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endParaRPr lang="en-US" dirty="0"/>
          </a:p>
        </p:txBody>
      </p:sp>
      <p:sp>
        <p:nvSpPr>
          <p:cNvPr id="5" name="Content Placeholder 4"/>
          <p:cNvSpPr>
            <a:spLocks noGrp="1"/>
          </p:cNvSpPr>
          <p:nvPr>
            <p:ph sz="quarter" idx="15" hasCustomPrompt="1"/>
          </p:nvPr>
        </p:nvSpPr>
        <p:spPr>
          <a:xfrm>
            <a:off x="0" y="0"/>
            <a:ext cx="3275856" cy="6858000"/>
          </a:xfrm>
          <a:prstGeom prst="rect">
            <a:avLst/>
          </a:prstGeom>
        </p:spPr>
        <p:txBody>
          <a:bodyPr lIns="432000" tIns="648000" rIns="360000" bIns="720000" anchor="t" anchorCtr="0"/>
          <a:lstStyle>
            <a:lvl1pPr marL="0" indent="0">
              <a:buNone/>
              <a:defRPr sz="1600" baseline="0">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r>
              <a:rPr lang="en-US" dirty="0"/>
              <a:t>[Insert images]</a:t>
            </a:r>
          </a:p>
        </p:txBody>
      </p:sp>
    </p:spTree>
    <p:extLst>
      <p:ext uri="{BB962C8B-B14F-4D97-AF65-F5344CB8AC3E}">
        <p14:creationId xmlns:p14="http://schemas.microsoft.com/office/powerpoint/2010/main" val="1230775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10" name="Rectangle 9"/>
          <p:cNvSpPr/>
          <p:nvPr userDrawn="1"/>
        </p:nvSpPr>
        <p:spPr>
          <a:xfrm>
            <a:off x="0" y="0"/>
            <a:ext cx="9144000" cy="17008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9"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3"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tx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1" name="Straight Connector 10"/>
          <p:cNvCxnSpPr/>
          <p:nvPr userDrawn="1"/>
        </p:nvCxnSpPr>
        <p:spPr>
          <a:xfrm>
            <a:off x="467544" y="2636912"/>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995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467544" y="620689"/>
            <a:ext cx="8208912" cy="864095"/>
          </a:xfrm>
          <a:prstGeom prst="rect">
            <a:avLst/>
          </a:prstGeom>
        </p:spPr>
        <p:txBody>
          <a:bodyPr>
            <a:noAutofit/>
          </a:bodyPr>
          <a:lstStyle>
            <a:lvl1pPr algn="l">
              <a:defRPr sz="3600" b="1">
                <a:solidFill>
                  <a:schemeClr val="tx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1916832"/>
            <a:ext cx="8208912" cy="4248472"/>
          </a:xfrm>
          <a:prstGeom prst="rect">
            <a:avLst/>
          </a:prstGeom>
        </p:spPr>
        <p:txBody>
          <a:bodyPr>
            <a:normAutofit/>
          </a:bodyPr>
          <a:lstStyle>
            <a:lvl1pPr marL="0" indent="0" algn="l">
              <a:buNone/>
              <a:defRPr sz="16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1700808"/>
            <a:ext cx="82089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9332840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sp>
        <p:nvSpPr>
          <p:cNvPr id="10" name="Title 1"/>
          <p:cNvSpPr>
            <a:spLocks noGrp="1"/>
          </p:cNvSpPr>
          <p:nvPr>
            <p:ph type="ctrTitle"/>
          </p:nvPr>
        </p:nvSpPr>
        <p:spPr>
          <a:xfrm>
            <a:off x="467544" y="2568130"/>
            <a:ext cx="8208912" cy="864095"/>
          </a:xfrm>
          <a:prstGeom prst="rect">
            <a:avLst/>
          </a:prstGeom>
        </p:spPr>
        <p:txBody>
          <a:bodyPr>
            <a:noAutofit/>
          </a:bodyPr>
          <a:lstStyle>
            <a:lvl1pPr algn="l">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1831942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22376"/>
            <a:ext cx="9144000" cy="6461615"/>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660" y="260648"/>
            <a:ext cx="2374574" cy="1651003"/>
          </a:xfrm>
          <a:prstGeom prst="rect">
            <a:avLst/>
          </a:prstGeom>
        </p:spPr>
      </p:pic>
      <p:sp>
        <p:nvSpPr>
          <p:cNvPr id="9" name="Text Placeholder 28"/>
          <p:cNvSpPr>
            <a:spLocks noGrp="1"/>
          </p:cNvSpPr>
          <p:nvPr>
            <p:ph type="body" sz="quarter" idx="14" hasCustomPrompt="1"/>
          </p:nvPr>
        </p:nvSpPr>
        <p:spPr>
          <a:xfrm>
            <a:off x="4788024" y="5517232"/>
            <a:ext cx="3456384" cy="360362"/>
          </a:xfrm>
          <a:prstGeom prst="rect">
            <a:avLst/>
          </a:prstGeom>
        </p:spPr>
        <p:txBody>
          <a:bodyPr/>
          <a:lstStyle>
            <a:lvl1pPr marL="0" indent="0" algn="r">
              <a:buNone/>
              <a:defRPr sz="1800">
                <a:solidFill>
                  <a:schemeClr val="bg1"/>
                </a:solidFill>
                <a:latin typeface="Arial Black" panose="020B0A04020102020204" pitchFamily="34" charset="0"/>
              </a:defRPr>
            </a:lvl1pPr>
          </a:lstStyle>
          <a:p>
            <a:pPr lvl="0"/>
            <a:r>
              <a:rPr lang="en-GB" dirty="0"/>
              <a:t>Date</a:t>
            </a:r>
          </a:p>
        </p:txBody>
      </p:sp>
      <p:sp>
        <p:nvSpPr>
          <p:cNvPr id="10" name="Text Placeholder 30"/>
          <p:cNvSpPr>
            <a:spLocks noGrp="1"/>
          </p:cNvSpPr>
          <p:nvPr>
            <p:ph type="body" sz="quarter" idx="15" hasCustomPrompt="1"/>
          </p:nvPr>
        </p:nvSpPr>
        <p:spPr>
          <a:xfrm>
            <a:off x="755576" y="2708274"/>
            <a:ext cx="7416874" cy="1944861"/>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dirty="0"/>
              <a:t>Title</a:t>
            </a:r>
          </a:p>
        </p:txBody>
      </p:sp>
      <p:sp>
        <p:nvSpPr>
          <p:cNvPr id="11" name="Text Placeholder 30"/>
          <p:cNvSpPr>
            <a:spLocks noGrp="1"/>
          </p:cNvSpPr>
          <p:nvPr>
            <p:ph type="body" sz="quarter" idx="16" hasCustomPrompt="1"/>
          </p:nvPr>
        </p:nvSpPr>
        <p:spPr>
          <a:xfrm>
            <a:off x="755576" y="4725144"/>
            <a:ext cx="7416874" cy="792088"/>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a:t>
            </a:r>
          </a:p>
        </p:txBody>
      </p:sp>
    </p:spTree>
    <p:extLst>
      <p:ext uri="{BB962C8B-B14F-4D97-AF65-F5344CB8AC3E}">
        <p14:creationId xmlns:p14="http://schemas.microsoft.com/office/powerpoint/2010/main" val="3505924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400" b="1">
                <a:solidFill>
                  <a:schemeClr val="bg1"/>
                </a:solidFill>
                <a:latin typeface="Book Antiqua" panose="02040602050305030304" pitchFamily="18" charset="0"/>
              </a:defRPr>
            </a:lvl1pPr>
          </a:lstStyle>
          <a:p>
            <a:r>
              <a:rPr lang="en-US" dirty="0"/>
              <a:t>Click to edit Master title style</a:t>
            </a:r>
            <a:endParaRPr lang="en-GB" dirty="0"/>
          </a:p>
        </p:txBody>
      </p:sp>
      <p:cxnSp>
        <p:nvCxnSpPr>
          <p:cNvPr id="8" name="Straight Connector 7"/>
          <p:cNvCxnSpPr/>
          <p:nvPr userDrawn="1"/>
        </p:nvCxnSpPr>
        <p:spPr>
          <a:xfrm>
            <a:off x="467544" y="1628800"/>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
        <p:nvSpPr>
          <p:cNvPr id="9"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2636912"/>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5022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8" name="Rectangle 7"/>
          <p:cNvSpPr/>
          <p:nvPr userDrawn="1"/>
        </p:nvSpPr>
        <p:spPr>
          <a:xfrm>
            <a:off x="0" y="0"/>
            <a:ext cx="399593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a:spLocks noGrp="1"/>
          </p:cNvSpPr>
          <p:nvPr>
            <p:ph type="ctrTitle"/>
          </p:nvPr>
        </p:nvSpPr>
        <p:spPr>
          <a:xfrm>
            <a:off x="467544" y="620688"/>
            <a:ext cx="3168352" cy="1470025"/>
          </a:xfrm>
          <a:prstGeom prst="rect">
            <a:avLst/>
          </a:prstGeom>
        </p:spPr>
        <p:txBody>
          <a:bodyPr anchor="b" anchorCtr="0">
            <a:noAutofit/>
          </a:bodyPr>
          <a:lstStyle>
            <a:lvl1pPr algn="l">
              <a:defRPr sz="32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2492896"/>
            <a:ext cx="3168352" cy="3672408"/>
          </a:xfrm>
          <a:prstGeom prst="rect">
            <a:avLst/>
          </a:prstGeom>
        </p:spPr>
        <p:txBody>
          <a:bodyPr>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4" name="Straight Connector 13"/>
          <p:cNvCxnSpPr/>
          <p:nvPr userDrawn="1"/>
        </p:nvCxnSpPr>
        <p:spPr>
          <a:xfrm>
            <a:off x="467544" y="2276872"/>
            <a:ext cx="31683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5" name="Content Placeholder 4"/>
          <p:cNvSpPr>
            <a:spLocks noGrp="1"/>
          </p:cNvSpPr>
          <p:nvPr>
            <p:ph sz="quarter" idx="14" hasCustomPrompt="1"/>
          </p:nvPr>
        </p:nvSpPr>
        <p:spPr>
          <a:xfrm>
            <a:off x="3995936" y="0"/>
            <a:ext cx="5148064" cy="6858000"/>
          </a:xfrm>
          <a:prstGeom prst="rect">
            <a:avLst/>
          </a:prstGeom>
        </p:spPr>
        <p:txBody>
          <a:bodyPr lIns="432000" tIns="648000" rIns="360000" bIns="72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200">
                <a:latin typeface="Arial" panose="020B0604020202020204" pitchFamily="34" charset="0"/>
                <a:cs typeface="Arial" panose="020B0604020202020204" pitchFamily="34" charset="0"/>
              </a:defRPr>
            </a:lvl2pPr>
            <a:lvl3pPr marL="1143000" indent="-228600">
              <a:buFont typeface="Arial" panose="020B0604020202020204" pitchFamily="34" charset="0"/>
              <a:buChar char="•"/>
              <a:defRPr sz="1200">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sz="12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images]</a:t>
            </a:r>
          </a:p>
        </p:txBody>
      </p:sp>
    </p:spTree>
    <p:extLst>
      <p:ext uri="{BB962C8B-B14F-4D97-AF65-F5344CB8AC3E}">
        <p14:creationId xmlns:p14="http://schemas.microsoft.com/office/powerpoint/2010/main" val="831111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Rectangle 6"/>
          <p:cNvSpPr/>
          <p:nvPr userDrawn="1"/>
        </p:nvSpPr>
        <p:spPr>
          <a:xfrm>
            <a:off x="3275856" y="0"/>
            <a:ext cx="586814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p:cNvSpPr>
            <a:spLocks noGrp="1"/>
          </p:cNvSpPr>
          <p:nvPr>
            <p:ph type="ctrTitle"/>
          </p:nvPr>
        </p:nvSpPr>
        <p:spPr>
          <a:xfrm>
            <a:off x="3779912" y="620689"/>
            <a:ext cx="5004048" cy="1080119"/>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0" name="Subtitle 2"/>
          <p:cNvSpPr>
            <a:spLocks noGrp="1"/>
          </p:cNvSpPr>
          <p:nvPr>
            <p:ph type="subTitle" idx="1"/>
          </p:nvPr>
        </p:nvSpPr>
        <p:spPr>
          <a:xfrm>
            <a:off x="3779912" y="2060848"/>
            <a:ext cx="5004048" cy="792088"/>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3779912" y="1844824"/>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cxnSp>
        <p:nvCxnSpPr>
          <p:cNvPr id="9" name="Straight Connector 8"/>
          <p:cNvCxnSpPr/>
          <p:nvPr userDrawn="1"/>
        </p:nvCxnSpPr>
        <p:spPr>
          <a:xfrm>
            <a:off x="3779912" y="2996952"/>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4"/>
          </p:nvPr>
        </p:nvSpPr>
        <p:spPr>
          <a:xfrm>
            <a:off x="3779913" y="3140968"/>
            <a:ext cx="5004047" cy="3024882"/>
          </a:xfrm>
          <a:prstGeom prst="rect">
            <a:avLst/>
          </a:prstGeom>
        </p:spPr>
        <p:txBody>
          <a:bodyPr numCol="2" spcCol="164592"/>
          <a:lstStyle>
            <a:lvl1pPr marL="0" indent="0">
              <a:buNone/>
              <a:defRPr sz="1200">
                <a:solidFill>
                  <a:schemeClr val="bg1"/>
                </a:solidFill>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endParaRPr lang="en-US" dirty="0"/>
          </a:p>
        </p:txBody>
      </p:sp>
      <p:sp>
        <p:nvSpPr>
          <p:cNvPr id="5" name="Content Placeholder 4"/>
          <p:cNvSpPr>
            <a:spLocks noGrp="1"/>
          </p:cNvSpPr>
          <p:nvPr>
            <p:ph sz="quarter" idx="15" hasCustomPrompt="1"/>
          </p:nvPr>
        </p:nvSpPr>
        <p:spPr>
          <a:xfrm>
            <a:off x="0" y="0"/>
            <a:ext cx="3275856" cy="6858000"/>
          </a:xfrm>
          <a:prstGeom prst="rect">
            <a:avLst/>
          </a:prstGeom>
        </p:spPr>
        <p:txBody>
          <a:bodyPr lIns="432000" tIns="648000" rIns="360000" bIns="720000" anchor="t" anchorCtr="0"/>
          <a:lstStyle>
            <a:lvl1pPr marL="0" indent="0">
              <a:buNone/>
              <a:defRPr sz="1600" baseline="0">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r>
              <a:rPr lang="en-US" dirty="0"/>
              <a:t>[Insert images]</a:t>
            </a:r>
          </a:p>
        </p:txBody>
      </p:sp>
    </p:spTree>
    <p:extLst>
      <p:ext uri="{BB962C8B-B14F-4D97-AF65-F5344CB8AC3E}">
        <p14:creationId xmlns:p14="http://schemas.microsoft.com/office/powerpoint/2010/main" val="35302064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10" name="Rectangle 9"/>
          <p:cNvSpPr/>
          <p:nvPr userDrawn="1"/>
        </p:nvSpPr>
        <p:spPr>
          <a:xfrm>
            <a:off x="0" y="0"/>
            <a:ext cx="9144000" cy="17008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9"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3"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tx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1" name="Straight Connector 10"/>
          <p:cNvCxnSpPr/>
          <p:nvPr userDrawn="1"/>
        </p:nvCxnSpPr>
        <p:spPr>
          <a:xfrm>
            <a:off x="467544" y="2636912"/>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92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400" b="1">
                <a:solidFill>
                  <a:schemeClr val="bg1"/>
                </a:solidFill>
                <a:latin typeface="Book Antiqua" panose="02040602050305030304" pitchFamily="18" charset="0"/>
              </a:defRPr>
            </a:lvl1pPr>
          </a:lstStyle>
          <a:p>
            <a:r>
              <a:rPr lang="en-US" dirty="0"/>
              <a:t>Click to edit Master title style</a:t>
            </a:r>
            <a:endParaRPr lang="en-GB" dirty="0"/>
          </a:p>
        </p:txBody>
      </p:sp>
      <p:cxnSp>
        <p:nvCxnSpPr>
          <p:cNvPr id="8" name="Straight Connector 7"/>
          <p:cNvCxnSpPr/>
          <p:nvPr userDrawn="1"/>
        </p:nvCxnSpPr>
        <p:spPr>
          <a:xfrm>
            <a:off x="467544" y="1628800"/>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
        <p:nvSpPr>
          <p:cNvPr id="9"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2636912"/>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07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467544" y="620689"/>
            <a:ext cx="8208912" cy="864095"/>
          </a:xfrm>
          <a:prstGeom prst="rect">
            <a:avLst/>
          </a:prstGeom>
        </p:spPr>
        <p:txBody>
          <a:bodyPr>
            <a:noAutofit/>
          </a:bodyPr>
          <a:lstStyle>
            <a:lvl1pPr algn="l">
              <a:defRPr sz="3600" b="1">
                <a:solidFill>
                  <a:schemeClr val="tx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1916832"/>
            <a:ext cx="8208912" cy="4248472"/>
          </a:xfrm>
          <a:prstGeom prst="rect">
            <a:avLst/>
          </a:prstGeom>
        </p:spPr>
        <p:txBody>
          <a:bodyPr>
            <a:normAutofit/>
          </a:bodyPr>
          <a:lstStyle>
            <a:lvl1pPr marL="0" indent="0" algn="l">
              <a:buNone/>
              <a:defRPr sz="16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1700808"/>
            <a:ext cx="8208912"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26467896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sp>
        <p:nvSpPr>
          <p:cNvPr id="10" name="Title 1"/>
          <p:cNvSpPr>
            <a:spLocks noGrp="1"/>
          </p:cNvSpPr>
          <p:nvPr>
            <p:ph type="ctrTitle"/>
          </p:nvPr>
        </p:nvSpPr>
        <p:spPr>
          <a:xfrm>
            <a:off x="467544" y="2568130"/>
            <a:ext cx="8208912" cy="864095"/>
          </a:xfrm>
          <a:prstGeom prst="rect">
            <a:avLst/>
          </a:prstGeom>
        </p:spPr>
        <p:txBody>
          <a:bodyPr>
            <a:noAutofit/>
          </a:bodyPr>
          <a:lstStyle>
            <a:lvl1pPr algn="l">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18126961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22376"/>
            <a:ext cx="9144000" cy="6461615"/>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660" y="260648"/>
            <a:ext cx="2374574" cy="1651003"/>
          </a:xfrm>
          <a:prstGeom prst="rect">
            <a:avLst/>
          </a:prstGeom>
        </p:spPr>
      </p:pic>
      <p:sp>
        <p:nvSpPr>
          <p:cNvPr id="9" name="Text Placeholder 28"/>
          <p:cNvSpPr>
            <a:spLocks noGrp="1"/>
          </p:cNvSpPr>
          <p:nvPr>
            <p:ph type="body" sz="quarter" idx="14" hasCustomPrompt="1"/>
          </p:nvPr>
        </p:nvSpPr>
        <p:spPr>
          <a:xfrm>
            <a:off x="4788024" y="5517232"/>
            <a:ext cx="3456384" cy="360362"/>
          </a:xfrm>
          <a:prstGeom prst="rect">
            <a:avLst/>
          </a:prstGeom>
        </p:spPr>
        <p:txBody>
          <a:bodyPr/>
          <a:lstStyle>
            <a:lvl1pPr marL="0" indent="0" algn="r">
              <a:buNone/>
              <a:defRPr sz="1800">
                <a:solidFill>
                  <a:schemeClr val="bg1"/>
                </a:solidFill>
                <a:latin typeface="Arial Black" panose="020B0A04020102020204" pitchFamily="34" charset="0"/>
              </a:defRPr>
            </a:lvl1pPr>
          </a:lstStyle>
          <a:p>
            <a:pPr lvl="0"/>
            <a:r>
              <a:rPr lang="en-GB" dirty="0"/>
              <a:t>Date</a:t>
            </a:r>
          </a:p>
        </p:txBody>
      </p:sp>
      <p:sp>
        <p:nvSpPr>
          <p:cNvPr id="10" name="Text Placeholder 30"/>
          <p:cNvSpPr>
            <a:spLocks noGrp="1"/>
          </p:cNvSpPr>
          <p:nvPr>
            <p:ph type="body" sz="quarter" idx="15" hasCustomPrompt="1"/>
          </p:nvPr>
        </p:nvSpPr>
        <p:spPr>
          <a:xfrm>
            <a:off x="755576" y="2708274"/>
            <a:ext cx="7416874" cy="1944861"/>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dirty="0"/>
              <a:t>Title</a:t>
            </a:r>
          </a:p>
        </p:txBody>
      </p:sp>
      <p:sp>
        <p:nvSpPr>
          <p:cNvPr id="11" name="Text Placeholder 30"/>
          <p:cNvSpPr>
            <a:spLocks noGrp="1"/>
          </p:cNvSpPr>
          <p:nvPr>
            <p:ph type="body" sz="quarter" idx="16" hasCustomPrompt="1"/>
          </p:nvPr>
        </p:nvSpPr>
        <p:spPr>
          <a:xfrm>
            <a:off x="755576" y="4725144"/>
            <a:ext cx="7416874" cy="792088"/>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a:t>
            </a:r>
          </a:p>
        </p:txBody>
      </p:sp>
    </p:spTree>
    <p:extLst>
      <p:ext uri="{BB962C8B-B14F-4D97-AF65-F5344CB8AC3E}">
        <p14:creationId xmlns:p14="http://schemas.microsoft.com/office/powerpoint/2010/main" val="1535840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400" b="1">
                <a:solidFill>
                  <a:schemeClr val="bg1"/>
                </a:solidFill>
                <a:latin typeface="Book Antiqua" panose="02040602050305030304" pitchFamily="18" charset="0"/>
              </a:defRPr>
            </a:lvl1pPr>
          </a:lstStyle>
          <a:p>
            <a:r>
              <a:rPr lang="en-US" dirty="0"/>
              <a:t>Click to edit Master title style</a:t>
            </a:r>
            <a:endParaRPr lang="en-GB" dirty="0"/>
          </a:p>
        </p:txBody>
      </p:sp>
      <p:cxnSp>
        <p:nvCxnSpPr>
          <p:cNvPr id="8" name="Straight Connector 7"/>
          <p:cNvCxnSpPr/>
          <p:nvPr userDrawn="1"/>
        </p:nvCxnSpPr>
        <p:spPr>
          <a:xfrm>
            <a:off x="467544" y="1628800"/>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
        <p:nvSpPr>
          <p:cNvPr id="9"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2636912"/>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8720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8" name="Rectangle 7"/>
          <p:cNvSpPr/>
          <p:nvPr userDrawn="1"/>
        </p:nvSpPr>
        <p:spPr>
          <a:xfrm>
            <a:off x="0" y="0"/>
            <a:ext cx="3995936"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a:spLocks noGrp="1"/>
          </p:cNvSpPr>
          <p:nvPr>
            <p:ph type="ctrTitle"/>
          </p:nvPr>
        </p:nvSpPr>
        <p:spPr>
          <a:xfrm>
            <a:off x="467544" y="620688"/>
            <a:ext cx="3168352" cy="1470025"/>
          </a:xfrm>
          <a:prstGeom prst="rect">
            <a:avLst/>
          </a:prstGeom>
        </p:spPr>
        <p:txBody>
          <a:bodyPr anchor="b" anchorCtr="0">
            <a:noAutofit/>
          </a:bodyPr>
          <a:lstStyle>
            <a:lvl1pPr algn="l">
              <a:defRPr sz="32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2492896"/>
            <a:ext cx="3168352" cy="3672408"/>
          </a:xfrm>
          <a:prstGeom prst="rect">
            <a:avLst/>
          </a:prstGeom>
        </p:spPr>
        <p:txBody>
          <a:bodyPr>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4" name="Straight Connector 13"/>
          <p:cNvCxnSpPr/>
          <p:nvPr userDrawn="1"/>
        </p:nvCxnSpPr>
        <p:spPr>
          <a:xfrm>
            <a:off x="467544" y="2276872"/>
            <a:ext cx="31683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5" name="Content Placeholder 4"/>
          <p:cNvSpPr>
            <a:spLocks noGrp="1"/>
          </p:cNvSpPr>
          <p:nvPr>
            <p:ph sz="quarter" idx="14" hasCustomPrompt="1"/>
          </p:nvPr>
        </p:nvSpPr>
        <p:spPr>
          <a:xfrm>
            <a:off x="3995936" y="0"/>
            <a:ext cx="5148064" cy="6858000"/>
          </a:xfrm>
          <a:prstGeom prst="rect">
            <a:avLst/>
          </a:prstGeom>
        </p:spPr>
        <p:txBody>
          <a:bodyPr lIns="432000" tIns="648000" rIns="360000" bIns="72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200">
                <a:latin typeface="Arial" panose="020B0604020202020204" pitchFamily="34" charset="0"/>
                <a:cs typeface="Arial" panose="020B0604020202020204" pitchFamily="34" charset="0"/>
              </a:defRPr>
            </a:lvl2pPr>
            <a:lvl3pPr marL="1143000" indent="-228600">
              <a:buFont typeface="Arial" panose="020B0604020202020204" pitchFamily="34" charset="0"/>
              <a:buChar char="•"/>
              <a:defRPr sz="1200">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sz="12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images]</a:t>
            </a:r>
          </a:p>
        </p:txBody>
      </p:sp>
    </p:spTree>
    <p:extLst>
      <p:ext uri="{BB962C8B-B14F-4D97-AF65-F5344CB8AC3E}">
        <p14:creationId xmlns:p14="http://schemas.microsoft.com/office/powerpoint/2010/main" val="13862926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Rectangle 6"/>
          <p:cNvSpPr/>
          <p:nvPr userDrawn="1"/>
        </p:nvSpPr>
        <p:spPr>
          <a:xfrm>
            <a:off x="3275856" y="0"/>
            <a:ext cx="586814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p:cNvSpPr>
            <a:spLocks noGrp="1"/>
          </p:cNvSpPr>
          <p:nvPr>
            <p:ph type="ctrTitle"/>
          </p:nvPr>
        </p:nvSpPr>
        <p:spPr>
          <a:xfrm>
            <a:off x="3779912" y="620689"/>
            <a:ext cx="5004048" cy="1080119"/>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0" name="Subtitle 2"/>
          <p:cNvSpPr>
            <a:spLocks noGrp="1"/>
          </p:cNvSpPr>
          <p:nvPr>
            <p:ph type="subTitle" idx="1"/>
          </p:nvPr>
        </p:nvSpPr>
        <p:spPr>
          <a:xfrm>
            <a:off x="3779912" y="2060848"/>
            <a:ext cx="5004048" cy="792088"/>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3779912" y="1844824"/>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cxnSp>
        <p:nvCxnSpPr>
          <p:cNvPr id="9" name="Straight Connector 8"/>
          <p:cNvCxnSpPr/>
          <p:nvPr userDrawn="1"/>
        </p:nvCxnSpPr>
        <p:spPr>
          <a:xfrm>
            <a:off x="3779912" y="2996952"/>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4"/>
          </p:nvPr>
        </p:nvSpPr>
        <p:spPr>
          <a:xfrm>
            <a:off x="3779913" y="3140968"/>
            <a:ext cx="5004047" cy="3024882"/>
          </a:xfrm>
          <a:prstGeom prst="rect">
            <a:avLst/>
          </a:prstGeom>
        </p:spPr>
        <p:txBody>
          <a:bodyPr numCol="2" spcCol="164592"/>
          <a:lstStyle>
            <a:lvl1pPr marL="0" indent="0">
              <a:buNone/>
              <a:defRPr sz="1200">
                <a:solidFill>
                  <a:schemeClr val="bg1"/>
                </a:solidFill>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endParaRPr lang="en-US" dirty="0"/>
          </a:p>
        </p:txBody>
      </p:sp>
      <p:sp>
        <p:nvSpPr>
          <p:cNvPr id="5" name="Content Placeholder 4"/>
          <p:cNvSpPr>
            <a:spLocks noGrp="1"/>
          </p:cNvSpPr>
          <p:nvPr>
            <p:ph sz="quarter" idx="15" hasCustomPrompt="1"/>
          </p:nvPr>
        </p:nvSpPr>
        <p:spPr>
          <a:xfrm>
            <a:off x="0" y="0"/>
            <a:ext cx="3275856" cy="6858000"/>
          </a:xfrm>
          <a:prstGeom prst="rect">
            <a:avLst/>
          </a:prstGeom>
        </p:spPr>
        <p:txBody>
          <a:bodyPr lIns="432000" tIns="648000" rIns="360000" bIns="720000" anchor="t" anchorCtr="0"/>
          <a:lstStyle>
            <a:lvl1pPr marL="0" indent="0">
              <a:buNone/>
              <a:defRPr sz="1600" baseline="0">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r>
              <a:rPr lang="en-US" dirty="0"/>
              <a:t>[Insert images]</a:t>
            </a:r>
          </a:p>
        </p:txBody>
      </p:sp>
    </p:spTree>
    <p:extLst>
      <p:ext uri="{BB962C8B-B14F-4D97-AF65-F5344CB8AC3E}">
        <p14:creationId xmlns:p14="http://schemas.microsoft.com/office/powerpoint/2010/main" val="3381981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10" name="Rectangle 9"/>
          <p:cNvSpPr/>
          <p:nvPr userDrawn="1"/>
        </p:nvSpPr>
        <p:spPr>
          <a:xfrm>
            <a:off x="0" y="0"/>
            <a:ext cx="9144000" cy="17008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9"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3"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tx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1" name="Straight Connector 10"/>
          <p:cNvCxnSpPr/>
          <p:nvPr userDrawn="1"/>
        </p:nvCxnSpPr>
        <p:spPr>
          <a:xfrm>
            <a:off x="467544" y="2636912"/>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4105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467544" y="620689"/>
            <a:ext cx="8208912" cy="864095"/>
          </a:xfrm>
          <a:prstGeom prst="rect">
            <a:avLst/>
          </a:prstGeom>
        </p:spPr>
        <p:txBody>
          <a:bodyPr>
            <a:noAutofit/>
          </a:bodyPr>
          <a:lstStyle>
            <a:lvl1pPr algn="l">
              <a:defRPr sz="3600" b="1">
                <a:solidFill>
                  <a:schemeClr val="tx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1916832"/>
            <a:ext cx="8208912" cy="4248472"/>
          </a:xfrm>
          <a:prstGeom prst="rect">
            <a:avLst/>
          </a:prstGeom>
        </p:spPr>
        <p:txBody>
          <a:bodyPr>
            <a:normAutofit/>
          </a:bodyPr>
          <a:lstStyle>
            <a:lvl1pPr marL="0" indent="0" algn="l">
              <a:buNone/>
              <a:defRPr sz="16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1700808"/>
            <a:ext cx="8208912"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26467896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sp>
        <p:nvSpPr>
          <p:cNvPr id="10" name="Title 1"/>
          <p:cNvSpPr>
            <a:spLocks noGrp="1"/>
          </p:cNvSpPr>
          <p:nvPr>
            <p:ph type="ctrTitle"/>
          </p:nvPr>
        </p:nvSpPr>
        <p:spPr>
          <a:xfrm>
            <a:off x="467544" y="2568130"/>
            <a:ext cx="8208912" cy="864095"/>
          </a:xfrm>
          <a:prstGeom prst="rect">
            <a:avLst/>
          </a:prstGeom>
        </p:spPr>
        <p:txBody>
          <a:bodyPr>
            <a:noAutofit/>
          </a:bodyPr>
          <a:lstStyle>
            <a:lvl1pPr algn="l">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18126961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22376"/>
            <a:ext cx="9144000" cy="6461615"/>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660" y="260648"/>
            <a:ext cx="2374574" cy="1651003"/>
          </a:xfrm>
          <a:prstGeom prst="rect">
            <a:avLst/>
          </a:prstGeom>
        </p:spPr>
      </p:pic>
      <p:sp>
        <p:nvSpPr>
          <p:cNvPr id="9" name="Text Placeholder 28"/>
          <p:cNvSpPr>
            <a:spLocks noGrp="1"/>
          </p:cNvSpPr>
          <p:nvPr>
            <p:ph type="body" sz="quarter" idx="14" hasCustomPrompt="1"/>
          </p:nvPr>
        </p:nvSpPr>
        <p:spPr>
          <a:xfrm>
            <a:off x="4788024" y="5517232"/>
            <a:ext cx="3456384" cy="360362"/>
          </a:xfrm>
          <a:prstGeom prst="rect">
            <a:avLst/>
          </a:prstGeom>
        </p:spPr>
        <p:txBody>
          <a:bodyPr/>
          <a:lstStyle>
            <a:lvl1pPr marL="0" indent="0" algn="r">
              <a:buNone/>
              <a:defRPr sz="1800">
                <a:solidFill>
                  <a:schemeClr val="bg1"/>
                </a:solidFill>
                <a:latin typeface="Arial Black" panose="020B0A04020102020204" pitchFamily="34" charset="0"/>
              </a:defRPr>
            </a:lvl1pPr>
          </a:lstStyle>
          <a:p>
            <a:pPr lvl="0"/>
            <a:r>
              <a:rPr lang="en-GB" dirty="0"/>
              <a:t>Date</a:t>
            </a:r>
          </a:p>
        </p:txBody>
      </p:sp>
      <p:sp>
        <p:nvSpPr>
          <p:cNvPr id="10" name="Text Placeholder 30"/>
          <p:cNvSpPr>
            <a:spLocks noGrp="1"/>
          </p:cNvSpPr>
          <p:nvPr>
            <p:ph type="body" sz="quarter" idx="15" hasCustomPrompt="1"/>
          </p:nvPr>
        </p:nvSpPr>
        <p:spPr>
          <a:xfrm>
            <a:off x="755576" y="2708274"/>
            <a:ext cx="7416874" cy="1944861"/>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dirty="0"/>
              <a:t>Title</a:t>
            </a:r>
          </a:p>
        </p:txBody>
      </p:sp>
      <p:sp>
        <p:nvSpPr>
          <p:cNvPr id="11" name="Text Placeholder 30"/>
          <p:cNvSpPr>
            <a:spLocks noGrp="1"/>
          </p:cNvSpPr>
          <p:nvPr>
            <p:ph type="body" sz="quarter" idx="16" hasCustomPrompt="1"/>
          </p:nvPr>
        </p:nvSpPr>
        <p:spPr>
          <a:xfrm>
            <a:off x="755576" y="4725144"/>
            <a:ext cx="7416874" cy="792088"/>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a:t>
            </a:r>
          </a:p>
        </p:txBody>
      </p:sp>
    </p:spTree>
    <p:extLst>
      <p:ext uri="{BB962C8B-B14F-4D97-AF65-F5344CB8AC3E}">
        <p14:creationId xmlns:p14="http://schemas.microsoft.com/office/powerpoint/2010/main" val="179414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8" name="Rectangle 7"/>
          <p:cNvSpPr/>
          <p:nvPr userDrawn="1"/>
        </p:nvSpPr>
        <p:spPr>
          <a:xfrm>
            <a:off x="0" y="0"/>
            <a:ext cx="3995936" cy="6858000"/>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a:spLocks noGrp="1"/>
          </p:cNvSpPr>
          <p:nvPr>
            <p:ph type="ctrTitle"/>
          </p:nvPr>
        </p:nvSpPr>
        <p:spPr>
          <a:xfrm>
            <a:off x="467544" y="620688"/>
            <a:ext cx="3168352" cy="1470025"/>
          </a:xfrm>
          <a:prstGeom prst="rect">
            <a:avLst/>
          </a:prstGeom>
        </p:spPr>
        <p:txBody>
          <a:bodyPr anchor="b" anchorCtr="0">
            <a:noAutofit/>
          </a:bodyPr>
          <a:lstStyle>
            <a:lvl1pPr algn="l">
              <a:defRPr sz="32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2492896"/>
            <a:ext cx="3168352" cy="3672408"/>
          </a:xfrm>
          <a:prstGeom prst="rect">
            <a:avLst/>
          </a:prstGeom>
        </p:spPr>
        <p:txBody>
          <a:bodyPr>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4" name="Straight Connector 13"/>
          <p:cNvCxnSpPr/>
          <p:nvPr userDrawn="1"/>
        </p:nvCxnSpPr>
        <p:spPr>
          <a:xfrm>
            <a:off x="467544" y="2276872"/>
            <a:ext cx="31683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12" name="Content Placeholder 4"/>
          <p:cNvSpPr>
            <a:spLocks noGrp="1"/>
          </p:cNvSpPr>
          <p:nvPr>
            <p:ph sz="quarter" idx="14" hasCustomPrompt="1"/>
          </p:nvPr>
        </p:nvSpPr>
        <p:spPr>
          <a:xfrm>
            <a:off x="3995936" y="0"/>
            <a:ext cx="5148064" cy="6858000"/>
          </a:xfrm>
          <a:prstGeom prst="rect">
            <a:avLst/>
          </a:prstGeom>
        </p:spPr>
        <p:txBody>
          <a:bodyPr lIns="432000" tIns="648000" rIns="360000" bIns="72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200">
                <a:latin typeface="Arial" panose="020B0604020202020204" pitchFamily="34" charset="0"/>
                <a:cs typeface="Arial" panose="020B0604020202020204" pitchFamily="34" charset="0"/>
              </a:defRPr>
            </a:lvl2pPr>
            <a:lvl3pPr marL="1143000" indent="-228600">
              <a:buFont typeface="Arial" panose="020B0604020202020204" pitchFamily="34" charset="0"/>
              <a:buChar char="•"/>
              <a:defRPr sz="1200">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sz="12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images]</a:t>
            </a:r>
          </a:p>
        </p:txBody>
      </p:sp>
    </p:spTree>
    <p:extLst>
      <p:ext uri="{BB962C8B-B14F-4D97-AF65-F5344CB8AC3E}">
        <p14:creationId xmlns:p14="http://schemas.microsoft.com/office/powerpoint/2010/main" val="11240145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400" b="1">
                <a:solidFill>
                  <a:schemeClr val="bg1"/>
                </a:solidFill>
                <a:latin typeface="Book Antiqua" panose="02040602050305030304" pitchFamily="18" charset="0"/>
              </a:defRPr>
            </a:lvl1pPr>
          </a:lstStyle>
          <a:p>
            <a:r>
              <a:rPr lang="en-US" dirty="0"/>
              <a:t>Click to edit Master title style</a:t>
            </a:r>
            <a:endParaRPr lang="en-GB" dirty="0"/>
          </a:p>
        </p:txBody>
      </p:sp>
      <p:cxnSp>
        <p:nvCxnSpPr>
          <p:cNvPr id="8" name="Straight Connector 7"/>
          <p:cNvCxnSpPr/>
          <p:nvPr userDrawn="1"/>
        </p:nvCxnSpPr>
        <p:spPr>
          <a:xfrm>
            <a:off x="467544" y="1628800"/>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
        <p:nvSpPr>
          <p:cNvPr id="9"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2636912"/>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0753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8" name="Rectangle 7"/>
          <p:cNvSpPr/>
          <p:nvPr userDrawn="1"/>
        </p:nvSpPr>
        <p:spPr>
          <a:xfrm>
            <a:off x="0" y="0"/>
            <a:ext cx="399593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p:cNvSpPr>
            <a:spLocks noGrp="1"/>
          </p:cNvSpPr>
          <p:nvPr>
            <p:ph type="ctrTitle"/>
          </p:nvPr>
        </p:nvSpPr>
        <p:spPr>
          <a:xfrm>
            <a:off x="467544" y="620688"/>
            <a:ext cx="3168352" cy="1470025"/>
          </a:xfrm>
          <a:prstGeom prst="rect">
            <a:avLst/>
          </a:prstGeom>
        </p:spPr>
        <p:txBody>
          <a:bodyPr anchor="b" anchorCtr="0">
            <a:noAutofit/>
          </a:bodyPr>
          <a:lstStyle>
            <a:lvl1pPr algn="l">
              <a:defRPr sz="32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2492896"/>
            <a:ext cx="3168352" cy="3672408"/>
          </a:xfrm>
          <a:prstGeom prst="rect">
            <a:avLst/>
          </a:prstGeom>
        </p:spPr>
        <p:txBody>
          <a:bodyPr>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4" name="Straight Connector 13"/>
          <p:cNvCxnSpPr/>
          <p:nvPr userDrawn="1"/>
        </p:nvCxnSpPr>
        <p:spPr>
          <a:xfrm>
            <a:off x="467544" y="2276872"/>
            <a:ext cx="31683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5" name="Content Placeholder 4"/>
          <p:cNvSpPr>
            <a:spLocks noGrp="1"/>
          </p:cNvSpPr>
          <p:nvPr>
            <p:ph sz="quarter" idx="14" hasCustomPrompt="1"/>
          </p:nvPr>
        </p:nvSpPr>
        <p:spPr>
          <a:xfrm>
            <a:off x="3995936" y="0"/>
            <a:ext cx="5148064" cy="6858000"/>
          </a:xfrm>
          <a:prstGeom prst="rect">
            <a:avLst/>
          </a:prstGeom>
        </p:spPr>
        <p:txBody>
          <a:bodyPr lIns="432000" tIns="648000" rIns="360000" bIns="72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200">
                <a:latin typeface="Arial" panose="020B0604020202020204" pitchFamily="34" charset="0"/>
                <a:cs typeface="Arial" panose="020B0604020202020204" pitchFamily="34" charset="0"/>
              </a:defRPr>
            </a:lvl2pPr>
            <a:lvl3pPr marL="1143000" indent="-228600">
              <a:buFont typeface="Arial" panose="020B0604020202020204" pitchFamily="34" charset="0"/>
              <a:buChar char="•"/>
              <a:defRPr sz="1200">
                <a:latin typeface="Arial" panose="020B0604020202020204" pitchFamily="34" charset="0"/>
                <a:cs typeface="Arial" panose="020B0604020202020204" pitchFamily="34" charset="0"/>
              </a:defRPr>
            </a:lvl3pPr>
            <a:lvl4pPr marL="1600200" indent="-228600">
              <a:buFont typeface="Arial" panose="020B0604020202020204" pitchFamily="34" charset="0"/>
              <a:buChar char="•"/>
              <a:defRPr sz="1200">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[Insert images]</a:t>
            </a:r>
          </a:p>
        </p:txBody>
      </p:sp>
    </p:spTree>
    <p:extLst>
      <p:ext uri="{BB962C8B-B14F-4D97-AF65-F5344CB8AC3E}">
        <p14:creationId xmlns:p14="http://schemas.microsoft.com/office/powerpoint/2010/main" val="12895504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Rectangle 6"/>
          <p:cNvSpPr/>
          <p:nvPr userDrawn="1"/>
        </p:nvSpPr>
        <p:spPr>
          <a:xfrm>
            <a:off x="3275856" y="0"/>
            <a:ext cx="586814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p:cNvSpPr>
            <a:spLocks noGrp="1"/>
          </p:cNvSpPr>
          <p:nvPr>
            <p:ph type="ctrTitle"/>
          </p:nvPr>
        </p:nvSpPr>
        <p:spPr>
          <a:xfrm>
            <a:off x="3779912" y="620689"/>
            <a:ext cx="5004048" cy="1080119"/>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0" name="Subtitle 2"/>
          <p:cNvSpPr>
            <a:spLocks noGrp="1"/>
          </p:cNvSpPr>
          <p:nvPr>
            <p:ph type="subTitle" idx="1"/>
          </p:nvPr>
        </p:nvSpPr>
        <p:spPr>
          <a:xfrm>
            <a:off x="3779912" y="2060848"/>
            <a:ext cx="5004048" cy="792088"/>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3779912" y="1844824"/>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cxnSp>
        <p:nvCxnSpPr>
          <p:cNvPr id="9" name="Straight Connector 8"/>
          <p:cNvCxnSpPr/>
          <p:nvPr userDrawn="1"/>
        </p:nvCxnSpPr>
        <p:spPr>
          <a:xfrm>
            <a:off x="3779912" y="2996952"/>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4"/>
          </p:nvPr>
        </p:nvSpPr>
        <p:spPr>
          <a:xfrm>
            <a:off x="3779913" y="3140968"/>
            <a:ext cx="5004047" cy="3024882"/>
          </a:xfrm>
          <a:prstGeom prst="rect">
            <a:avLst/>
          </a:prstGeom>
        </p:spPr>
        <p:txBody>
          <a:bodyPr numCol="2" spcCol="164592"/>
          <a:lstStyle>
            <a:lvl1pPr marL="0" indent="0">
              <a:buNone/>
              <a:defRPr sz="1200">
                <a:solidFill>
                  <a:schemeClr val="bg1"/>
                </a:solidFill>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endParaRPr lang="en-US" dirty="0"/>
          </a:p>
        </p:txBody>
      </p:sp>
      <p:sp>
        <p:nvSpPr>
          <p:cNvPr id="5" name="Content Placeholder 4"/>
          <p:cNvSpPr>
            <a:spLocks noGrp="1"/>
          </p:cNvSpPr>
          <p:nvPr>
            <p:ph sz="quarter" idx="15" hasCustomPrompt="1"/>
          </p:nvPr>
        </p:nvSpPr>
        <p:spPr>
          <a:xfrm>
            <a:off x="0" y="0"/>
            <a:ext cx="3275856" cy="6858000"/>
          </a:xfrm>
          <a:prstGeom prst="rect">
            <a:avLst/>
          </a:prstGeom>
        </p:spPr>
        <p:txBody>
          <a:bodyPr lIns="432000" tIns="648000" rIns="360000" bIns="720000" anchor="t" anchorCtr="0"/>
          <a:lstStyle>
            <a:lvl1pPr marL="0" indent="0">
              <a:buNone/>
              <a:defRPr sz="1600" baseline="0">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r>
              <a:rPr lang="en-US" dirty="0"/>
              <a:t>[Insert images]</a:t>
            </a:r>
          </a:p>
        </p:txBody>
      </p:sp>
    </p:spTree>
    <p:extLst>
      <p:ext uri="{BB962C8B-B14F-4D97-AF65-F5344CB8AC3E}">
        <p14:creationId xmlns:p14="http://schemas.microsoft.com/office/powerpoint/2010/main" val="20598466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10" name="Rectangle 9"/>
          <p:cNvSpPr/>
          <p:nvPr userDrawn="1"/>
        </p:nvSpPr>
        <p:spPr>
          <a:xfrm>
            <a:off x="0" y="0"/>
            <a:ext cx="9144000" cy="1700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9"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3"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tx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1" name="Straight Connector 10"/>
          <p:cNvCxnSpPr/>
          <p:nvPr userDrawn="1"/>
        </p:nvCxnSpPr>
        <p:spPr>
          <a:xfrm>
            <a:off x="467544" y="2636912"/>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30802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467544" y="620689"/>
            <a:ext cx="8208912" cy="864095"/>
          </a:xfrm>
          <a:prstGeom prst="rect">
            <a:avLst/>
          </a:prstGeom>
        </p:spPr>
        <p:txBody>
          <a:bodyPr>
            <a:noAutofit/>
          </a:bodyPr>
          <a:lstStyle>
            <a:lvl1pPr algn="l">
              <a:defRPr sz="3600" b="1">
                <a:solidFill>
                  <a:schemeClr val="tx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1916832"/>
            <a:ext cx="8208912" cy="4248472"/>
          </a:xfrm>
          <a:prstGeom prst="rect">
            <a:avLst/>
          </a:prstGeom>
        </p:spPr>
        <p:txBody>
          <a:bodyPr>
            <a:normAutofit/>
          </a:bodyPr>
          <a:lstStyle>
            <a:lvl1pPr marL="0" indent="0" algn="l">
              <a:buNone/>
              <a:defRPr sz="16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1700808"/>
            <a:ext cx="8208912"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26467896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sp>
        <p:nvSpPr>
          <p:cNvPr id="10" name="Title 1"/>
          <p:cNvSpPr>
            <a:spLocks noGrp="1"/>
          </p:cNvSpPr>
          <p:nvPr>
            <p:ph type="ctrTitle"/>
          </p:nvPr>
        </p:nvSpPr>
        <p:spPr>
          <a:xfrm>
            <a:off x="467544" y="2568130"/>
            <a:ext cx="8208912" cy="864095"/>
          </a:xfrm>
          <a:prstGeom prst="rect">
            <a:avLst/>
          </a:prstGeom>
        </p:spPr>
        <p:txBody>
          <a:bodyPr>
            <a:noAutofit/>
          </a:bodyPr>
          <a:lstStyle>
            <a:lvl1pPr algn="l">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18126961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77295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p:cNvSpPr/>
          <p:nvPr userDrawn="1"/>
        </p:nvSpPr>
        <p:spPr>
          <a:xfrm>
            <a:off x="3275856" y="0"/>
            <a:ext cx="5868144" cy="6858000"/>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p:cNvSpPr>
            <a:spLocks noGrp="1"/>
          </p:cNvSpPr>
          <p:nvPr>
            <p:ph type="ctrTitle"/>
          </p:nvPr>
        </p:nvSpPr>
        <p:spPr>
          <a:xfrm>
            <a:off x="3779912" y="620689"/>
            <a:ext cx="5004048" cy="1080119"/>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10" name="Subtitle 2"/>
          <p:cNvSpPr>
            <a:spLocks noGrp="1"/>
          </p:cNvSpPr>
          <p:nvPr>
            <p:ph type="subTitle" idx="1"/>
          </p:nvPr>
        </p:nvSpPr>
        <p:spPr>
          <a:xfrm>
            <a:off x="3779912" y="2060848"/>
            <a:ext cx="5004048" cy="792088"/>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3779912" y="1844824"/>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cxnSp>
        <p:nvCxnSpPr>
          <p:cNvPr id="9" name="Straight Connector 8"/>
          <p:cNvCxnSpPr/>
          <p:nvPr userDrawn="1"/>
        </p:nvCxnSpPr>
        <p:spPr>
          <a:xfrm>
            <a:off x="3779912" y="2996952"/>
            <a:ext cx="500404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4"/>
          </p:nvPr>
        </p:nvSpPr>
        <p:spPr>
          <a:xfrm>
            <a:off x="3779913" y="3140968"/>
            <a:ext cx="5004047" cy="3024882"/>
          </a:xfrm>
          <a:prstGeom prst="rect">
            <a:avLst/>
          </a:prstGeom>
        </p:spPr>
        <p:txBody>
          <a:bodyPr numCol="2" spcCol="164592"/>
          <a:lstStyle>
            <a:lvl1pPr marL="0" indent="0">
              <a:buNone/>
              <a:defRPr sz="1200">
                <a:solidFill>
                  <a:schemeClr val="bg1"/>
                </a:solidFill>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endParaRPr lang="en-US" dirty="0"/>
          </a:p>
        </p:txBody>
      </p:sp>
      <p:sp>
        <p:nvSpPr>
          <p:cNvPr id="5" name="Content Placeholder 4"/>
          <p:cNvSpPr>
            <a:spLocks noGrp="1"/>
          </p:cNvSpPr>
          <p:nvPr>
            <p:ph sz="quarter" idx="15" hasCustomPrompt="1"/>
          </p:nvPr>
        </p:nvSpPr>
        <p:spPr>
          <a:xfrm>
            <a:off x="0" y="0"/>
            <a:ext cx="3276600" cy="6858000"/>
          </a:xfrm>
          <a:prstGeom prst="rect">
            <a:avLst/>
          </a:prstGeom>
        </p:spPr>
        <p:txBody>
          <a:bodyPr lIns="432000" tIns="648000" rIns="360000" bIns="720000" anchor="t" anchorCtr="0"/>
          <a:lstStyle>
            <a:lvl1pPr marL="0" indent="0">
              <a:buNone/>
              <a:defRPr sz="1600" baseline="0">
                <a:latin typeface="Arial" panose="020B0604020202020204" pitchFamily="34" charset="0"/>
                <a:cs typeface="Arial" panose="020B0604020202020204" pitchFamily="34" charset="0"/>
              </a:defRPr>
            </a:lvl1pPr>
            <a:lvl2pPr marL="457200" indent="0">
              <a:buNone/>
              <a:defRPr sz="16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600">
                <a:latin typeface="Arial" panose="020B0604020202020204" pitchFamily="34" charset="0"/>
                <a:cs typeface="Arial" panose="020B0604020202020204" pitchFamily="34" charset="0"/>
              </a:defRPr>
            </a:lvl4pPr>
            <a:lvl5pPr marL="1828800" indent="0">
              <a:buNone/>
              <a:defRPr sz="1600">
                <a:latin typeface="Arial" panose="020B0604020202020204" pitchFamily="34" charset="0"/>
                <a:cs typeface="Arial" panose="020B0604020202020204" pitchFamily="34" charset="0"/>
              </a:defRPr>
            </a:lvl5pPr>
          </a:lstStyle>
          <a:p>
            <a:pPr lvl="0"/>
            <a:r>
              <a:rPr lang="en-US" dirty="0"/>
              <a:t>[Insert images]</a:t>
            </a:r>
          </a:p>
        </p:txBody>
      </p:sp>
    </p:spTree>
    <p:extLst>
      <p:ext uri="{BB962C8B-B14F-4D97-AF65-F5344CB8AC3E}">
        <p14:creationId xmlns:p14="http://schemas.microsoft.com/office/powerpoint/2010/main" val="1844266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0" name="Rectangle 9"/>
          <p:cNvSpPr/>
          <p:nvPr userDrawn="1"/>
        </p:nvSpPr>
        <p:spPr>
          <a:xfrm>
            <a:off x="0" y="0"/>
            <a:ext cx="9144000" cy="1700808"/>
          </a:xfrm>
          <a:prstGeom prst="rect">
            <a:avLst/>
          </a:prstGeom>
          <a:solidFill>
            <a:srgbClr val="333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600" b="1">
                <a:solidFill>
                  <a:schemeClr val="bg1"/>
                </a:solidFill>
                <a:latin typeface="Book Antiqua" panose="02040602050305030304" pitchFamily="18" charset="0"/>
              </a:defRPr>
            </a:lvl1pPr>
          </a:lstStyle>
          <a:p>
            <a:r>
              <a:rPr lang="en-US" dirty="0"/>
              <a:t>Click to edit Master title style</a:t>
            </a:r>
            <a:endParaRPr lang="en-GB" dirty="0"/>
          </a:p>
        </p:txBody>
      </p:sp>
      <p:sp>
        <p:nvSpPr>
          <p:cNvPr id="9"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tx1"/>
                </a:solidFill>
              </a:defRPr>
            </a:lvl1pPr>
          </a:lstStyle>
          <a:p>
            <a:fld id="{42EC3CDA-9567-4E0D-BF35-A8CBA10BD5FE}" type="slidenum">
              <a:rPr lang="en-GB" smtClean="0"/>
              <a:pPr/>
              <a:t>‹#›</a:t>
            </a:fld>
            <a:endParaRPr lang="en-GB" dirty="0"/>
          </a:p>
        </p:txBody>
      </p:sp>
      <p:sp>
        <p:nvSpPr>
          <p:cNvPr id="3"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tx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1" name="Straight Connector 10"/>
          <p:cNvCxnSpPr/>
          <p:nvPr userDrawn="1"/>
        </p:nvCxnSpPr>
        <p:spPr>
          <a:xfrm>
            <a:off x="467544" y="2636912"/>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700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0" name="Title 1"/>
          <p:cNvSpPr>
            <a:spLocks noGrp="1"/>
          </p:cNvSpPr>
          <p:nvPr>
            <p:ph type="ctrTitle"/>
          </p:nvPr>
        </p:nvSpPr>
        <p:spPr>
          <a:xfrm>
            <a:off x="467544" y="620689"/>
            <a:ext cx="8208912" cy="864095"/>
          </a:xfrm>
          <a:prstGeom prst="rect">
            <a:avLst/>
          </a:prstGeom>
        </p:spPr>
        <p:txBody>
          <a:bodyPr>
            <a:noAutofit/>
          </a:bodyPr>
          <a:lstStyle>
            <a:lvl1pPr algn="l">
              <a:defRPr sz="3600" b="1">
                <a:solidFill>
                  <a:schemeClr val="tx1"/>
                </a:solidFill>
                <a:latin typeface="Book Antiqua" panose="02040602050305030304" pitchFamily="18" charset="0"/>
              </a:defRPr>
            </a:lvl1pPr>
          </a:lstStyle>
          <a:p>
            <a:r>
              <a:rPr lang="en-US" dirty="0"/>
              <a:t>Click to edit Master title style</a:t>
            </a:r>
            <a:endParaRPr lang="en-GB" dirty="0"/>
          </a:p>
        </p:txBody>
      </p:sp>
      <p:sp>
        <p:nvSpPr>
          <p:cNvPr id="11" name="Subtitle 2"/>
          <p:cNvSpPr>
            <a:spLocks noGrp="1"/>
          </p:cNvSpPr>
          <p:nvPr>
            <p:ph type="subTitle" idx="1"/>
          </p:nvPr>
        </p:nvSpPr>
        <p:spPr>
          <a:xfrm>
            <a:off x="467544" y="1916832"/>
            <a:ext cx="8208912" cy="4248472"/>
          </a:xfrm>
          <a:prstGeom prst="rect">
            <a:avLst/>
          </a:prstGeom>
        </p:spPr>
        <p:txBody>
          <a:bodyPr>
            <a:normAutofit/>
          </a:bodyPr>
          <a:lstStyle>
            <a:lvl1pPr marL="0" indent="0" algn="l">
              <a:buNone/>
              <a:defRPr sz="16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1700808"/>
            <a:ext cx="820891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26467896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tx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sp>
        <p:nvSpPr>
          <p:cNvPr id="10" name="Title 1"/>
          <p:cNvSpPr>
            <a:spLocks noGrp="1"/>
          </p:cNvSpPr>
          <p:nvPr>
            <p:ph type="ctrTitle"/>
          </p:nvPr>
        </p:nvSpPr>
        <p:spPr>
          <a:xfrm>
            <a:off x="467544" y="2568130"/>
            <a:ext cx="8208912" cy="864095"/>
          </a:xfrm>
          <a:prstGeom prst="rect">
            <a:avLst/>
          </a:prstGeom>
        </p:spPr>
        <p:txBody>
          <a:bodyPr>
            <a:noAutofit/>
          </a:bodyPr>
          <a:lstStyle>
            <a:lvl1pPr algn="l">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3"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Tree>
    <p:extLst>
      <p:ext uri="{BB962C8B-B14F-4D97-AF65-F5344CB8AC3E}">
        <p14:creationId xmlns:p14="http://schemas.microsoft.com/office/powerpoint/2010/main" val="18126961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22376"/>
            <a:ext cx="9144000" cy="6461615"/>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660" y="260648"/>
            <a:ext cx="2374574" cy="1651003"/>
          </a:xfrm>
          <a:prstGeom prst="rect">
            <a:avLst/>
          </a:prstGeom>
        </p:spPr>
      </p:pic>
      <p:sp>
        <p:nvSpPr>
          <p:cNvPr id="9" name="Text Placeholder 28"/>
          <p:cNvSpPr>
            <a:spLocks noGrp="1"/>
          </p:cNvSpPr>
          <p:nvPr>
            <p:ph type="body" sz="quarter" idx="14" hasCustomPrompt="1"/>
          </p:nvPr>
        </p:nvSpPr>
        <p:spPr>
          <a:xfrm>
            <a:off x="4788024" y="5517232"/>
            <a:ext cx="3456384" cy="360362"/>
          </a:xfrm>
          <a:prstGeom prst="rect">
            <a:avLst/>
          </a:prstGeom>
        </p:spPr>
        <p:txBody>
          <a:bodyPr/>
          <a:lstStyle>
            <a:lvl1pPr marL="0" indent="0" algn="r">
              <a:buNone/>
              <a:defRPr sz="1800">
                <a:solidFill>
                  <a:schemeClr val="bg1"/>
                </a:solidFill>
                <a:latin typeface="Arial Black" panose="020B0A04020102020204" pitchFamily="34" charset="0"/>
              </a:defRPr>
            </a:lvl1pPr>
          </a:lstStyle>
          <a:p>
            <a:pPr lvl="0"/>
            <a:r>
              <a:rPr lang="en-GB" dirty="0"/>
              <a:t>Date</a:t>
            </a:r>
          </a:p>
        </p:txBody>
      </p:sp>
      <p:sp>
        <p:nvSpPr>
          <p:cNvPr id="10" name="Text Placeholder 30"/>
          <p:cNvSpPr>
            <a:spLocks noGrp="1"/>
          </p:cNvSpPr>
          <p:nvPr>
            <p:ph type="body" sz="quarter" idx="15" hasCustomPrompt="1"/>
          </p:nvPr>
        </p:nvSpPr>
        <p:spPr>
          <a:xfrm>
            <a:off x="755576" y="2708274"/>
            <a:ext cx="7416874" cy="1944861"/>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GB" dirty="0"/>
              <a:t>Title</a:t>
            </a:r>
          </a:p>
        </p:txBody>
      </p:sp>
      <p:sp>
        <p:nvSpPr>
          <p:cNvPr id="11" name="Text Placeholder 30"/>
          <p:cNvSpPr>
            <a:spLocks noGrp="1"/>
          </p:cNvSpPr>
          <p:nvPr>
            <p:ph type="body" sz="quarter" idx="16" hasCustomPrompt="1"/>
          </p:nvPr>
        </p:nvSpPr>
        <p:spPr>
          <a:xfrm>
            <a:off x="755576" y="4725144"/>
            <a:ext cx="7416874" cy="792088"/>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a:t>
            </a:r>
          </a:p>
        </p:txBody>
      </p:sp>
    </p:spTree>
    <p:extLst>
      <p:ext uri="{BB962C8B-B14F-4D97-AF65-F5344CB8AC3E}">
        <p14:creationId xmlns:p14="http://schemas.microsoft.com/office/powerpoint/2010/main" val="4230597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p:cNvSpPr>
            <a:spLocks noGrp="1"/>
          </p:cNvSpPr>
          <p:nvPr>
            <p:ph type="ctrTitle"/>
          </p:nvPr>
        </p:nvSpPr>
        <p:spPr>
          <a:xfrm>
            <a:off x="467544" y="620689"/>
            <a:ext cx="8208912" cy="864095"/>
          </a:xfrm>
          <a:prstGeom prst="rect">
            <a:avLst/>
          </a:prstGeom>
        </p:spPr>
        <p:txBody>
          <a:bodyPr anchor="b" anchorCtr="0">
            <a:noAutofit/>
          </a:bodyPr>
          <a:lstStyle>
            <a:lvl1pPr algn="l">
              <a:defRPr sz="3400" b="1">
                <a:solidFill>
                  <a:schemeClr val="bg1"/>
                </a:solidFill>
                <a:latin typeface="Book Antiqua" panose="02040602050305030304" pitchFamily="18" charset="0"/>
              </a:defRPr>
            </a:lvl1pPr>
          </a:lstStyle>
          <a:p>
            <a:r>
              <a:rPr lang="en-US" dirty="0"/>
              <a:t>Click to edit Master title style</a:t>
            </a:r>
            <a:endParaRPr lang="en-GB" dirty="0"/>
          </a:p>
        </p:txBody>
      </p:sp>
      <p:cxnSp>
        <p:nvCxnSpPr>
          <p:cNvPr id="8" name="Straight Connector 7"/>
          <p:cNvCxnSpPr/>
          <p:nvPr userDrawn="1"/>
        </p:nvCxnSpPr>
        <p:spPr>
          <a:xfrm>
            <a:off x="467544" y="1628800"/>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6553200" y="6356350"/>
            <a:ext cx="2267272" cy="365125"/>
          </a:xfrm>
          <a:prstGeom prst="rect">
            <a:avLst/>
          </a:prstGeom>
        </p:spPr>
        <p:txBody>
          <a:bodyPr/>
          <a:lstStyle>
            <a:lvl1pPr algn="r">
              <a:defRPr sz="1000">
                <a:solidFill>
                  <a:schemeClr val="bg1"/>
                </a:solidFill>
              </a:defRPr>
            </a:lvl1pPr>
          </a:lstStyle>
          <a:p>
            <a:fld id="{42EC3CDA-9567-4E0D-BF35-A8CBA10BD5FE}" type="slidenum">
              <a:rPr lang="en-GB" smtClean="0"/>
              <a:pPr/>
              <a:t>‹#›</a:t>
            </a:fld>
            <a:endParaRPr lang="en-GB" dirty="0"/>
          </a:p>
        </p:txBody>
      </p:sp>
      <p:sp>
        <p:nvSpPr>
          <p:cNvPr id="9" name="Content Placeholder 2"/>
          <p:cNvSpPr>
            <a:spLocks noGrp="1"/>
          </p:cNvSpPr>
          <p:nvPr>
            <p:ph sz="quarter" idx="13"/>
          </p:nvPr>
        </p:nvSpPr>
        <p:spPr>
          <a:xfrm>
            <a:off x="468313" y="2780928"/>
            <a:ext cx="8207375" cy="3527796"/>
          </a:xfrm>
          <a:prstGeom prst="rect">
            <a:avLst/>
          </a:prstGeom>
        </p:spPr>
        <p:txBody>
          <a:bodyPr numCol="3" spcCol="164592"/>
          <a:lstStyle>
            <a:lvl1pPr marL="252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1pPr>
            <a:lvl2pPr marL="74295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2pPr>
            <a:lvl3pPr marL="11430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3pPr>
            <a:lvl4pPr marL="1600200" indent="-252000">
              <a:buFont typeface="Arial" panose="020B0604020202020204" pitchFamily="34" charset="0"/>
              <a:buChar char="•"/>
              <a:defRPr sz="1200">
                <a:solidFill>
                  <a:schemeClr val="bg1"/>
                </a:solidFill>
                <a:latin typeface="Arial" panose="020B0604020202020204" pitchFamily="34" charset="0"/>
                <a:cs typeface="Arial" panose="020B0604020202020204" pitchFamily="34" charset="0"/>
              </a:defRPr>
            </a:lvl4pPr>
            <a:lvl5pPr marL="2057400" indent="-228600">
              <a:buFont typeface="Arial" panose="020B0604020202020204" pitchFamily="34" charset="0"/>
              <a:buChar cha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Subtitle 2"/>
          <p:cNvSpPr>
            <a:spLocks noGrp="1"/>
          </p:cNvSpPr>
          <p:nvPr>
            <p:ph type="subTitle" idx="1"/>
          </p:nvPr>
        </p:nvSpPr>
        <p:spPr>
          <a:xfrm>
            <a:off x="467544" y="1844824"/>
            <a:ext cx="8208912" cy="648072"/>
          </a:xfrm>
          <a:prstGeom prst="rect">
            <a:avLst/>
          </a:prstGeom>
        </p:spPr>
        <p:txBody>
          <a:bodyPr anchor="b" anchorCtr="0">
            <a:normAutofit/>
          </a:bodyPr>
          <a:lstStyle>
            <a:lvl1pPr marL="0" indent="0" algn="l">
              <a:buNone/>
              <a:defRPr sz="1800">
                <a:solidFill>
                  <a:schemeClr val="bg1"/>
                </a:solidFill>
                <a:latin typeface="Arial Narrow" panose="020B060602020203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cxnSp>
        <p:nvCxnSpPr>
          <p:cNvPr id="12" name="Straight Connector 11"/>
          <p:cNvCxnSpPr/>
          <p:nvPr userDrawn="1"/>
        </p:nvCxnSpPr>
        <p:spPr>
          <a:xfrm>
            <a:off x="467544" y="2636912"/>
            <a:ext cx="8208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463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39526"/>
      </p:ext>
    </p:extLst>
  </p:cSld>
  <p:clrMap bg1="lt1" tx1="dk1" bg2="lt2" tx2="dk2" accent1="accent1" accent2="accent2" accent3="accent3" accent4="accent4" accent5="accent5" accent6="accent6" hlink="hlink" folHlink="folHlink"/>
  <p:sldLayoutIdLst>
    <p:sldLayoutId id="2147485743" r:id="rId1"/>
    <p:sldLayoutId id="2147485744" r:id="rId2"/>
    <p:sldLayoutId id="2147485745" r:id="rId3"/>
    <p:sldLayoutId id="2147485746" r:id="rId4"/>
    <p:sldLayoutId id="2147485747" r:id="rId5"/>
    <p:sldLayoutId id="2147485775" r:id="rId6"/>
    <p:sldLayoutId id="2147485776" r:id="rId7"/>
    <p:sldLayoutId id="2147485748" r:id="rId8"/>
    <p:sldLayoutId id="2147485749" r:id="rId9"/>
    <p:sldLayoutId id="2147485750" r:id="rId10"/>
    <p:sldLayoutId id="2147485751" r:id="rId11"/>
    <p:sldLayoutId id="2147485752" r:id="rId12"/>
    <p:sldLayoutId id="2147485774" r:id="rId13"/>
    <p:sldLayoutId id="2147485773" r:id="rId14"/>
    <p:sldLayoutId id="2147485753" r:id="rId15"/>
    <p:sldLayoutId id="2147485754" r:id="rId16"/>
    <p:sldLayoutId id="2147485755" r:id="rId17"/>
    <p:sldLayoutId id="2147485756" r:id="rId18"/>
    <p:sldLayoutId id="2147485757" r:id="rId19"/>
    <p:sldLayoutId id="2147485777" r:id="rId20"/>
    <p:sldLayoutId id="2147485778" r:id="rId21"/>
    <p:sldLayoutId id="2147485758" r:id="rId22"/>
    <p:sldLayoutId id="2147485759" r:id="rId23"/>
    <p:sldLayoutId id="2147485760" r:id="rId24"/>
    <p:sldLayoutId id="2147485761" r:id="rId25"/>
    <p:sldLayoutId id="2147485762" r:id="rId26"/>
    <p:sldLayoutId id="2147485779" r:id="rId27"/>
    <p:sldLayoutId id="2147485780" r:id="rId28"/>
    <p:sldLayoutId id="2147485763" r:id="rId29"/>
    <p:sldLayoutId id="2147485764" r:id="rId30"/>
    <p:sldLayoutId id="2147485765" r:id="rId31"/>
    <p:sldLayoutId id="2147485766" r:id="rId32"/>
    <p:sldLayoutId id="2147485767" r:id="rId33"/>
    <p:sldLayoutId id="2147485781" r:id="rId34"/>
    <p:sldLayoutId id="2147485782" r:id="rId35"/>
    <p:sldLayoutId id="2147485768" r:id="rId3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mailto:RSNDPolConsult@beis.gov.uk"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4"/>
          </p:nvPr>
        </p:nvSpPr>
        <p:spPr>
          <a:xfrm>
            <a:off x="3779912" y="5301208"/>
            <a:ext cx="4464496" cy="576386"/>
          </a:xfrm>
        </p:spPr>
        <p:txBody>
          <a:bodyPr/>
          <a:lstStyle/>
          <a:p>
            <a:r>
              <a:rPr lang="en-GB" sz="1600" dirty="0"/>
              <a:t>  Sizewell Site Stakeholder Group         </a:t>
            </a:r>
          </a:p>
          <a:p>
            <a:r>
              <a:rPr lang="en-GB" sz="1600" dirty="0"/>
              <a:t>15 March 2023</a:t>
            </a:r>
          </a:p>
        </p:txBody>
      </p:sp>
      <p:sp>
        <p:nvSpPr>
          <p:cNvPr id="11" name="Text Placeholder 10"/>
          <p:cNvSpPr>
            <a:spLocks noGrp="1"/>
          </p:cNvSpPr>
          <p:nvPr>
            <p:ph type="body" sz="quarter" idx="15"/>
          </p:nvPr>
        </p:nvSpPr>
        <p:spPr/>
        <p:txBody>
          <a:bodyPr/>
          <a:lstStyle/>
          <a:p>
            <a:r>
              <a:rPr lang="en-GB" dirty="0"/>
              <a:t>NDA Update</a:t>
            </a:r>
          </a:p>
        </p:txBody>
      </p:sp>
      <p:sp>
        <p:nvSpPr>
          <p:cNvPr id="12" name="Text Placeholder 11"/>
          <p:cNvSpPr>
            <a:spLocks noGrp="1"/>
          </p:cNvSpPr>
          <p:nvPr>
            <p:ph type="body" sz="quarter" idx="16"/>
          </p:nvPr>
        </p:nvSpPr>
        <p:spPr>
          <a:xfrm>
            <a:off x="755576" y="4725144"/>
            <a:ext cx="3384376" cy="792088"/>
          </a:xfrm>
        </p:spPr>
        <p:txBody>
          <a:bodyPr/>
          <a:lstStyle/>
          <a:p>
            <a:r>
              <a:rPr lang="en-GB" dirty="0"/>
              <a:t>Simon Napper</a:t>
            </a:r>
          </a:p>
          <a:p>
            <a:r>
              <a:rPr lang="en-GB" dirty="0"/>
              <a:t>Stakeholder Relations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80928"/>
            <a:ext cx="4391719" cy="3527796"/>
          </a:xfrm>
        </p:spPr>
        <p:txBody>
          <a:bodyPr numCol="1"/>
          <a:lstStyle/>
          <a:p>
            <a:r>
              <a:rPr lang="en-GB" sz="1800" dirty="0"/>
              <a:t>A robot designed with help from Dounreay to safely inspect hazardous environments is in Time Magazine’s top 200 innovations of 2022.</a:t>
            </a:r>
          </a:p>
          <a:p>
            <a:endParaRPr lang="en-GB" sz="1800" dirty="0"/>
          </a:p>
          <a:p>
            <a:r>
              <a:rPr lang="en-GB" sz="1800" dirty="0"/>
              <a:t>The robot, known as Lyra, has been used to inspect ventilation ducts and feedback radiological information. Human access to this area is currently impossible due to the size of the duct and radiological risks.</a:t>
            </a:r>
          </a:p>
          <a:p>
            <a:endParaRPr lang="en-GB" sz="1800" dirty="0"/>
          </a:p>
          <a:p>
            <a:pPr marL="0" indent="0">
              <a:buNone/>
            </a:pPr>
            <a:endParaRPr lang="en-GB" sz="1800" dirty="0"/>
          </a:p>
        </p:txBody>
      </p:sp>
      <p:sp>
        <p:nvSpPr>
          <p:cNvPr id="14" name="Subtitle 13"/>
          <p:cNvSpPr>
            <a:spLocks noGrp="1"/>
          </p:cNvSpPr>
          <p:nvPr>
            <p:ph type="subTitle" idx="1"/>
          </p:nvPr>
        </p:nvSpPr>
        <p:spPr/>
        <p:txBody>
          <a:bodyPr>
            <a:normAutofit/>
          </a:bodyPr>
          <a:lstStyle/>
          <a:p>
            <a:r>
              <a:rPr lang="en-GB" sz="3200" dirty="0"/>
              <a:t>Robots in a radioactive environment</a:t>
            </a:r>
          </a:p>
        </p:txBody>
      </p:sp>
      <p:pic>
        <p:nvPicPr>
          <p:cNvPr id="3" name="Picture 2">
            <a:extLst>
              <a:ext uri="{FF2B5EF4-FFF2-40B4-BE49-F238E27FC236}">
                <a16:creationId xmlns:a16="http://schemas.microsoft.com/office/drawing/2014/main" id="{6C787CB2-FE23-4908-B82A-5177FFBDC73A}"/>
              </a:ext>
            </a:extLst>
          </p:cNvPr>
          <p:cNvPicPr>
            <a:picLocks noChangeAspect="1"/>
          </p:cNvPicPr>
          <p:nvPr/>
        </p:nvPicPr>
        <p:blipFill>
          <a:blip r:embed="rId3"/>
          <a:stretch>
            <a:fillRect/>
          </a:stretch>
        </p:blipFill>
        <p:spPr>
          <a:xfrm>
            <a:off x="4871462" y="2882713"/>
            <a:ext cx="3810000" cy="3324225"/>
          </a:xfrm>
          <a:prstGeom prst="rect">
            <a:avLst/>
          </a:prstGeom>
        </p:spPr>
      </p:pic>
    </p:spTree>
    <p:extLst>
      <p:ext uri="{BB962C8B-B14F-4D97-AF65-F5344CB8AC3E}">
        <p14:creationId xmlns:p14="http://schemas.microsoft.com/office/powerpoint/2010/main" val="77928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08920"/>
            <a:ext cx="8207375" cy="3599804"/>
          </a:xfrm>
        </p:spPr>
        <p:txBody>
          <a:bodyPr numCol="1"/>
          <a:lstStyle/>
          <a:p>
            <a:r>
              <a:rPr lang="en-GB" sz="1800" dirty="0"/>
              <a:t>Sellafield </a:t>
            </a:r>
            <a:r>
              <a:rPr lang="en-GB" sz="1800"/>
              <a:t>has contaminated </a:t>
            </a:r>
            <a:r>
              <a:rPr lang="en-GB" sz="1800" dirty="0"/>
              <a:t>chemical waste in stores on site. There was no compliant way to transport these to other locations.</a:t>
            </a:r>
          </a:p>
          <a:p>
            <a:endParaRPr lang="en-GB" sz="1800" dirty="0"/>
          </a:p>
          <a:p>
            <a:r>
              <a:rPr lang="en-GB" sz="1800" dirty="0"/>
              <a:t>Working with another group company, Nuclear Waste Services, the existing TC14 waste drum was redesigned to carry inner containers of plastic, metal, or glass containing the chemicals.</a:t>
            </a:r>
          </a:p>
          <a:p>
            <a:pPr marL="0" indent="0">
              <a:buNone/>
            </a:pPr>
            <a:endParaRPr lang="en-GB" sz="1800" dirty="0"/>
          </a:p>
          <a:p>
            <a:r>
              <a:rPr lang="en-GB" sz="1800" dirty="0"/>
              <a:t>For Sellafield, this means greater efficiencies – they are able to pack more into the containers, and the approach will significantly reduce the time it will take for them to safely store these chemicals. It is a good example of the increased collaborative working across </a:t>
            </a:r>
            <a:r>
              <a:rPr lang="en-GB" sz="1800" dirty="0" err="1"/>
              <a:t>OneNDA</a:t>
            </a:r>
            <a:r>
              <a:rPr lang="en-GB" sz="1800" dirty="0"/>
              <a:t>.</a:t>
            </a:r>
          </a:p>
          <a:p>
            <a:endParaRPr lang="en-GB" sz="1800" dirty="0"/>
          </a:p>
          <a:p>
            <a:endParaRPr lang="en-GB" sz="1800" dirty="0"/>
          </a:p>
          <a:p>
            <a:endParaRPr lang="en-GB" sz="1800" dirty="0"/>
          </a:p>
          <a:p>
            <a:endParaRPr lang="en-GB" sz="1800" dirty="0"/>
          </a:p>
          <a:p>
            <a:pPr marL="0" indent="0">
              <a:buNone/>
            </a:pPr>
            <a:endParaRPr lang="en-GB" sz="1800" dirty="0"/>
          </a:p>
          <a:p>
            <a:endParaRPr lang="en-GB" sz="1800" dirty="0"/>
          </a:p>
          <a:p>
            <a:endParaRPr lang="en-GB" sz="1800" dirty="0"/>
          </a:p>
        </p:txBody>
      </p:sp>
      <p:sp>
        <p:nvSpPr>
          <p:cNvPr id="14" name="Subtitle 13"/>
          <p:cNvSpPr>
            <a:spLocks noGrp="1"/>
          </p:cNvSpPr>
          <p:nvPr>
            <p:ph type="subTitle" idx="1"/>
          </p:nvPr>
        </p:nvSpPr>
        <p:spPr/>
        <p:txBody>
          <a:bodyPr>
            <a:normAutofit/>
          </a:bodyPr>
          <a:lstStyle/>
          <a:p>
            <a:r>
              <a:rPr lang="en-GB" sz="3200" dirty="0"/>
              <a:t>Working together to find a solution</a:t>
            </a:r>
          </a:p>
        </p:txBody>
      </p:sp>
    </p:spTree>
    <p:extLst>
      <p:ext uri="{BB962C8B-B14F-4D97-AF65-F5344CB8AC3E}">
        <p14:creationId xmlns:p14="http://schemas.microsoft.com/office/powerpoint/2010/main" val="2264519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5" y="245517"/>
            <a:ext cx="8425630" cy="647700"/>
          </a:xfrm>
        </p:spPr>
        <p:txBody>
          <a:bodyPr>
            <a:normAutofit/>
          </a:bodyPr>
          <a:lstStyle/>
          <a:p>
            <a:endParaRPr lang="en-GB" dirty="0"/>
          </a:p>
        </p:txBody>
      </p:sp>
      <p:sp>
        <p:nvSpPr>
          <p:cNvPr id="3" name="Text Placeholder 2"/>
          <p:cNvSpPr>
            <a:spLocks noGrp="1"/>
          </p:cNvSpPr>
          <p:nvPr>
            <p:ph type="subTitle" idx="1"/>
          </p:nvPr>
        </p:nvSpPr>
        <p:spPr>
          <a:xfrm>
            <a:off x="471488" y="1556792"/>
            <a:ext cx="8421687" cy="4824958"/>
          </a:xfrm>
          <a:prstGeom prst="rect">
            <a:avLst/>
          </a:prstGeom>
        </p:spPr>
        <p:txBody>
          <a:bodyPr/>
          <a:lstStyle/>
          <a:p>
            <a:endParaRPr lang="en-GB"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048"/>
            <a:ext cx="9144000" cy="6851904"/>
          </a:xfrm>
          <a:prstGeom prst="rect">
            <a:avLst/>
          </a:prstGeom>
        </p:spPr>
      </p:pic>
    </p:spTree>
    <p:extLst>
      <p:ext uri="{BB962C8B-B14F-4D97-AF65-F5344CB8AC3E}">
        <p14:creationId xmlns:p14="http://schemas.microsoft.com/office/powerpoint/2010/main" val="8982623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636912"/>
            <a:ext cx="7416055" cy="3671812"/>
          </a:xfrm>
        </p:spPr>
        <p:txBody>
          <a:bodyPr numCol="1"/>
          <a:lstStyle/>
          <a:p>
            <a:pPr marL="342900" lvl="0" indent="-342900">
              <a:buFont typeface="Symbol" panose="05050102010706020507" pitchFamily="18" charset="2"/>
              <a:buChar char=""/>
            </a:pPr>
            <a:r>
              <a:rPr lang="en-GB" sz="1800" dirty="0">
                <a:ea typeface="Times New Roman" panose="02020603050405020304" pitchFamily="18" charset="0"/>
              </a:rPr>
              <a:t>Whole team of civil servants concerned with nuclear in BEIS have moved into the Department for Energy Security and Net Zero (DESNZ)</a:t>
            </a:r>
          </a:p>
          <a:p>
            <a:pPr marL="0" lvl="0" indent="0">
              <a:buNone/>
            </a:pPr>
            <a:endParaRPr lang="en-GB" sz="1800" dirty="0">
              <a:ea typeface="Times New Roman" panose="02020603050405020304" pitchFamily="18" charset="0"/>
            </a:endParaRPr>
          </a:p>
          <a:p>
            <a:pPr marL="342900" lvl="0" indent="-342900">
              <a:buFont typeface="Symbol" panose="05050102010706020507" pitchFamily="18" charset="2"/>
              <a:buChar char=""/>
            </a:pPr>
            <a:r>
              <a:rPr lang="en-GB" sz="1800" dirty="0">
                <a:ea typeface="Times New Roman" panose="02020603050405020304" pitchFamily="18" charset="0"/>
              </a:rPr>
              <a:t>Secretary of State is Grant </a:t>
            </a:r>
            <a:r>
              <a:rPr lang="en-GB" sz="1800" dirty="0" err="1">
                <a:ea typeface="Times New Roman" panose="02020603050405020304" pitchFamily="18" charset="0"/>
              </a:rPr>
              <a:t>Shapps</a:t>
            </a:r>
            <a:r>
              <a:rPr lang="en-GB" sz="1800" dirty="0">
                <a:ea typeface="Times New Roman" panose="02020603050405020304" pitchFamily="18" charset="0"/>
              </a:rPr>
              <a:t>, who was SoS at BEIS</a:t>
            </a:r>
          </a:p>
          <a:p>
            <a:pPr marL="342900" lvl="0" indent="-342900">
              <a:buFont typeface="Symbol" panose="05050102010706020507" pitchFamily="18" charset="2"/>
              <a:buChar char=""/>
            </a:pPr>
            <a:endParaRPr lang="en-GB" sz="1800" dirty="0">
              <a:ea typeface="Times New Roman" panose="02020603050405020304" pitchFamily="18" charset="0"/>
            </a:endParaRPr>
          </a:p>
          <a:p>
            <a:pPr marL="342900" lvl="0" indent="-342900">
              <a:buFont typeface="Symbol" panose="05050102010706020507" pitchFamily="18" charset="2"/>
              <a:buChar char=""/>
            </a:pPr>
            <a:r>
              <a:rPr lang="en-GB" sz="1800" dirty="0">
                <a:ea typeface="Times New Roman" panose="02020603050405020304" pitchFamily="18" charset="0"/>
              </a:rPr>
              <a:t>New minister for nuclear has been announced. He is Andrew Bowie who has </a:t>
            </a:r>
            <a:r>
              <a:rPr lang="en-GB" sz="1800">
                <a:ea typeface="Times New Roman" panose="02020603050405020304" pitchFamily="18" charset="0"/>
              </a:rPr>
              <a:t>been appointed Minister for Nuclear and Networks.</a:t>
            </a:r>
            <a:endParaRPr lang="en-GB" sz="1800" dirty="0">
              <a:ea typeface="Times New Roman" panose="02020603050405020304" pitchFamily="18" charset="0"/>
            </a:endParaRPr>
          </a:p>
          <a:p>
            <a:pPr marL="0" lvl="0" indent="0">
              <a:buNone/>
            </a:pPr>
            <a:r>
              <a:rPr lang="en-GB" sz="1800" dirty="0">
                <a:ea typeface="Times New Roman" panose="02020603050405020304" pitchFamily="18" charset="0"/>
              </a:rPr>
              <a:t> </a:t>
            </a:r>
          </a:p>
          <a:p>
            <a:pPr marL="342900" lvl="0" indent="-342900">
              <a:buFont typeface="Symbol" panose="05050102010706020507" pitchFamily="18" charset="2"/>
              <a:buChar char=""/>
            </a:pPr>
            <a:r>
              <a:rPr lang="en-GB" sz="1800" dirty="0">
                <a:ea typeface="Times New Roman" panose="02020603050405020304" pitchFamily="18" charset="0"/>
              </a:rPr>
              <a:t>Perm Secs Clive Maxwell (previously in BEIS) and Jeremy Pocklington (previously DCMS but before that DECC)</a:t>
            </a:r>
          </a:p>
          <a:p>
            <a:pPr marL="0" indent="0">
              <a:buNone/>
            </a:pPr>
            <a:endParaRPr lang="en-GB" sz="1800" dirty="0"/>
          </a:p>
          <a:p>
            <a:endParaRPr lang="en-GB" sz="1800" dirty="0"/>
          </a:p>
        </p:txBody>
      </p:sp>
      <p:sp>
        <p:nvSpPr>
          <p:cNvPr id="14" name="Subtitle 13"/>
          <p:cNvSpPr>
            <a:spLocks noGrp="1"/>
          </p:cNvSpPr>
          <p:nvPr>
            <p:ph type="subTitle" idx="1"/>
          </p:nvPr>
        </p:nvSpPr>
        <p:spPr/>
        <p:txBody>
          <a:bodyPr>
            <a:normAutofit/>
          </a:bodyPr>
          <a:lstStyle/>
          <a:p>
            <a:r>
              <a:rPr lang="en-GB" sz="3200" dirty="0"/>
              <a:t>UK Government</a:t>
            </a:r>
          </a:p>
        </p:txBody>
      </p:sp>
    </p:spTree>
    <p:extLst>
      <p:ext uri="{BB962C8B-B14F-4D97-AF65-F5344CB8AC3E}">
        <p14:creationId xmlns:p14="http://schemas.microsoft.com/office/powerpoint/2010/main" val="349942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80928"/>
            <a:ext cx="8208143" cy="3527796"/>
          </a:xfrm>
        </p:spPr>
        <p:txBody>
          <a:bodyPr numCol="1"/>
          <a:lstStyle/>
          <a:p>
            <a:pPr marL="342900" lvl="0" indent="-342900">
              <a:buFont typeface="Symbol" panose="05050102010706020507" pitchFamily="18" charset="2"/>
              <a:buChar char=""/>
            </a:pPr>
            <a:r>
              <a:rPr lang="en-GB" sz="1800" dirty="0">
                <a:effectLst/>
                <a:ea typeface="Times New Roman" panose="02020603050405020304" pitchFamily="18" charset="0"/>
              </a:rPr>
              <a:t>NDA commissions an independent organisation to survey stakeholders every two years</a:t>
            </a:r>
          </a:p>
          <a:p>
            <a:pPr marL="0" lvl="0" indent="0">
              <a:buNone/>
            </a:pPr>
            <a:endParaRPr lang="en-GB" sz="1800" dirty="0">
              <a:effectLst/>
              <a:ea typeface="Calibri" panose="020F0502020204030204" pitchFamily="34" charset="0"/>
            </a:endParaRPr>
          </a:p>
          <a:p>
            <a:pPr marL="342900" lvl="0" indent="-342900">
              <a:buFont typeface="Symbol" panose="05050102010706020507" pitchFamily="18" charset="2"/>
              <a:buChar char=""/>
            </a:pPr>
            <a:r>
              <a:rPr lang="en-GB" sz="1800" dirty="0">
                <a:ea typeface="Times New Roman" panose="02020603050405020304" pitchFamily="18" charset="0"/>
              </a:rPr>
              <a:t>800 people took part, 200 more than the last survey. Mix of key stakeholders and those on our mailing list to receive updates electronically.</a:t>
            </a:r>
          </a:p>
          <a:p>
            <a:pPr marL="342900" lvl="0" indent="-342900">
              <a:buFont typeface="Symbol" panose="05050102010706020507" pitchFamily="18" charset="2"/>
              <a:buChar char=""/>
            </a:pPr>
            <a:endParaRPr lang="en-GB" sz="1800" dirty="0">
              <a:ea typeface="Times New Roman" panose="02020603050405020304" pitchFamily="18" charset="0"/>
            </a:endParaRPr>
          </a:p>
          <a:p>
            <a:pPr marL="342900" lvl="0" indent="-342900">
              <a:buFont typeface="Symbol" panose="05050102010706020507" pitchFamily="18" charset="2"/>
              <a:buChar char=""/>
            </a:pPr>
            <a:r>
              <a:rPr lang="en-GB" sz="1800" dirty="0">
                <a:effectLst/>
                <a:ea typeface="Times New Roman" panose="02020603050405020304" pitchFamily="18" charset="0"/>
              </a:rPr>
              <a:t>Key indicators all up since last time – trust</a:t>
            </a:r>
            <a:r>
              <a:rPr lang="en-GB" sz="1800" dirty="0">
                <a:ea typeface="Times New Roman" panose="02020603050405020304" pitchFamily="18" charset="0"/>
              </a:rPr>
              <a:t>, transparency and openness.</a:t>
            </a:r>
          </a:p>
          <a:p>
            <a:pPr marL="342900" lvl="0" indent="-342900">
              <a:buFont typeface="Symbol" panose="05050102010706020507" pitchFamily="18" charset="2"/>
              <a:buChar char=""/>
            </a:pPr>
            <a:endParaRPr lang="en-GB" sz="1800" dirty="0">
              <a:ea typeface="Times New Roman" panose="02020603050405020304" pitchFamily="18" charset="0"/>
            </a:endParaRPr>
          </a:p>
          <a:p>
            <a:pPr marL="342900" lvl="0" indent="-342900">
              <a:buFont typeface="Symbol" panose="05050102010706020507" pitchFamily="18" charset="2"/>
              <a:buChar char=""/>
            </a:pPr>
            <a:r>
              <a:rPr lang="en-GB" sz="1800" dirty="0">
                <a:ea typeface="Times New Roman" panose="02020603050405020304" pitchFamily="18" charset="0"/>
              </a:rPr>
              <a:t>We also asked people where we could improve: one of the key findings was that they wanted to know more about mission delivery and how we solve technical challenges, so we will address that.</a:t>
            </a:r>
            <a:endParaRPr lang="en-GB" sz="1800" dirty="0">
              <a:effectLst/>
              <a:ea typeface="Times New Roman" panose="02020603050405020304" pitchFamily="18" charset="0"/>
            </a:endParaRPr>
          </a:p>
          <a:p>
            <a:pPr marL="0" lvl="0" indent="0">
              <a:buNone/>
            </a:pPr>
            <a:endParaRPr lang="en-GB" sz="1800" dirty="0">
              <a:effectLst/>
              <a:ea typeface="Calibri" panose="020F0502020204030204" pitchFamily="34" charset="0"/>
            </a:endParaRPr>
          </a:p>
          <a:p>
            <a:pPr marL="0" indent="0">
              <a:buNone/>
            </a:pPr>
            <a:endParaRPr lang="en-GB" sz="1800" dirty="0"/>
          </a:p>
          <a:p>
            <a:endParaRPr lang="en-GB" sz="1800" dirty="0"/>
          </a:p>
        </p:txBody>
      </p:sp>
      <p:sp>
        <p:nvSpPr>
          <p:cNvPr id="14" name="Subtitle 13"/>
          <p:cNvSpPr>
            <a:spLocks noGrp="1"/>
          </p:cNvSpPr>
          <p:nvPr>
            <p:ph type="subTitle" idx="1"/>
          </p:nvPr>
        </p:nvSpPr>
        <p:spPr/>
        <p:txBody>
          <a:bodyPr>
            <a:normAutofit/>
          </a:bodyPr>
          <a:lstStyle/>
          <a:p>
            <a:r>
              <a:rPr lang="en-GB" sz="3200" dirty="0"/>
              <a:t>Stakeholder Survey</a:t>
            </a:r>
          </a:p>
        </p:txBody>
      </p:sp>
    </p:spTree>
    <p:extLst>
      <p:ext uri="{BB962C8B-B14F-4D97-AF65-F5344CB8AC3E}">
        <p14:creationId xmlns:p14="http://schemas.microsoft.com/office/powerpoint/2010/main" val="130917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p:txBody>
          <a:bodyPr numCol="1"/>
          <a:lstStyle/>
          <a:p>
            <a:r>
              <a:rPr lang="en-GB" sz="1800" dirty="0"/>
              <a:t>After the event in Edinburgh last September, NDA has decided that the next in-person Stakeholder Summit will be held in Cumbria in 2024.</a:t>
            </a:r>
          </a:p>
          <a:p>
            <a:endParaRPr lang="en-GB" sz="1800" dirty="0"/>
          </a:p>
          <a:p>
            <a:r>
              <a:rPr lang="en-GB" sz="1800" dirty="0"/>
              <a:t>There will be an online, virtual Summit this year, probably in October.</a:t>
            </a:r>
          </a:p>
          <a:p>
            <a:pPr marL="0" indent="0">
              <a:buNone/>
            </a:pPr>
            <a:endParaRPr lang="en-GB" sz="1800" dirty="0"/>
          </a:p>
          <a:p>
            <a:r>
              <a:rPr lang="en-GB" sz="1800" dirty="0"/>
              <a:t>During the year, though, we will be holding a series of in-person, regional meetings for stakeholders. It is planned these will be linked to universities with a nuclear science department, so that we can showcase the links between NDA, research and innovation.</a:t>
            </a:r>
          </a:p>
          <a:p>
            <a:endParaRPr lang="en-GB" sz="1800" dirty="0"/>
          </a:p>
          <a:p>
            <a:r>
              <a:rPr lang="en-GB" sz="1800" dirty="0"/>
              <a:t>More details as soon as we have them.</a:t>
            </a:r>
          </a:p>
          <a:p>
            <a:pPr marL="0" indent="0">
              <a:buNone/>
            </a:pPr>
            <a:endParaRPr lang="en-GB" sz="1800" dirty="0"/>
          </a:p>
        </p:txBody>
      </p:sp>
      <p:sp>
        <p:nvSpPr>
          <p:cNvPr id="14" name="Subtitle 13"/>
          <p:cNvSpPr>
            <a:spLocks noGrp="1"/>
          </p:cNvSpPr>
          <p:nvPr>
            <p:ph type="subTitle" idx="1"/>
          </p:nvPr>
        </p:nvSpPr>
        <p:spPr/>
        <p:txBody>
          <a:bodyPr>
            <a:normAutofit/>
          </a:bodyPr>
          <a:lstStyle/>
          <a:p>
            <a:r>
              <a:rPr lang="en-GB" sz="3200" dirty="0"/>
              <a:t>Stakeholder Summit</a:t>
            </a:r>
          </a:p>
        </p:txBody>
      </p:sp>
    </p:spTree>
    <p:extLst>
      <p:ext uri="{BB962C8B-B14F-4D97-AF65-F5344CB8AC3E}">
        <p14:creationId xmlns:p14="http://schemas.microsoft.com/office/powerpoint/2010/main" val="121573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80928"/>
            <a:ext cx="4247703" cy="3527796"/>
          </a:xfrm>
        </p:spPr>
        <p:txBody>
          <a:bodyPr numCol="1"/>
          <a:lstStyle/>
          <a:p>
            <a:r>
              <a:rPr lang="en-GB" sz="1800" dirty="0"/>
              <a:t>The Nuclear Industry Association annually organises a series of events to draw the sector to MPs’ attention. The latest was this January.</a:t>
            </a:r>
          </a:p>
          <a:p>
            <a:r>
              <a:rPr lang="en-GB" sz="1800" dirty="0"/>
              <a:t>NDA sponsored a reception for Parliamentarians highlighting the decommissioning aspects of nuclear.</a:t>
            </a:r>
          </a:p>
          <a:p>
            <a:r>
              <a:rPr lang="en-GB" sz="1800" dirty="0"/>
              <a:t>NDA sponsored the Skills Fair and brought graduates and apprentices to London for them to meet their local MP – and for the MPs to understand the work of the NDA in their communities.</a:t>
            </a:r>
          </a:p>
        </p:txBody>
      </p:sp>
      <p:sp>
        <p:nvSpPr>
          <p:cNvPr id="14" name="Subtitle 13"/>
          <p:cNvSpPr>
            <a:spLocks noGrp="1"/>
          </p:cNvSpPr>
          <p:nvPr>
            <p:ph type="subTitle" idx="1"/>
          </p:nvPr>
        </p:nvSpPr>
        <p:spPr/>
        <p:txBody>
          <a:bodyPr>
            <a:normAutofit/>
          </a:bodyPr>
          <a:lstStyle/>
          <a:p>
            <a:r>
              <a:rPr lang="en-GB" sz="3200" dirty="0"/>
              <a:t>NIA Week in Parliament</a:t>
            </a:r>
          </a:p>
        </p:txBody>
      </p:sp>
      <p:pic>
        <p:nvPicPr>
          <p:cNvPr id="3" name="Picture 2">
            <a:extLst>
              <a:ext uri="{FF2B5EF4-FFF2-40B4-BE49-F238E27FC236}">
                <a16:creationId xmlns:a16="http://schemas.microsoft.com/office/drawing/2014/main" id="{288F0513-7402-DA4A-2F5F-02C2D84938F5}"/>
              </a:ext>
            </a:extLst>
          </p:cNvPr>
          <p:cNvPicPr>
            <a:picLocks noChangeAspect="1"/>
          </p:cNvPicPr>
          <p:nvPr/>
        </p:nvPicPr>
        <p:blipFill>
          <a:blip r:embed="rId2"/>
          <a:stretch>
            <a:fillRect/>
          </a:stretch>
        </p:blipFill>
        <p:spPr>
          <a:xfrm>
            <a:off x="4668551" y="2880370"/>
            <a:ext cx="4073489" cy="2708870"/>
          </a:xfrm>
          <a:prstGeom prst="rect">
            <a:avLst/>
          </a:prstGeom>
        </p:spPr>
      </p:pic>
    </p:spTree>
    <p:extLst>
      <p:ext uri="{BB962C8B-B14F-4D97-AF65-F5344CB8AC3E}">
        <p14:creationId xmlns:p14="http://schemas.microsoft.com/office/powerpoint/2010/main" val="2159042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p:txBody>
          <a:bodyPr numCol="1"/>
          <a:lstStyle/>
          <a:p>
            <a:r>
              <a:rPr lang="en-GB" sz="1800" dirty="0"/>
              <a:t>We are still awaiting news from the Government about when Great British Nuclear will be set up and what its remit will be.</a:t>
            </a:r>
          </a:p>
          <a:p>
            <a:pPr marL="0" indent="0">
              <a:buNone/>
            </a:pPr>
            <a:endParaRPr lang="en-GB" sz="1800" dirty="0"/>
          </a:p>
          <a:p>
            <a:r>
              <a:rPr lang="en-GB" sz="1800" dirty="0"/>
              <a:t>In the meantime, we are being approached by a number of developers and technology providers about the availability of land on our sites.</a:t>
            </a:r>
          </a:p>
          <a:p>
            <a:endParaRPr lang="en-GB" sz="1800" dirty="0"/>
          </a:p>
          <a:p>
            <a:r>
              <a:rPr lang="en-GB" sz="1800" dirty="0"/>
              <a:t>We are providing publicly available information on an open and transparent basis to enquirers.</a:t>
            </a:r>
          </a:p>
          <a:p>
            <a:endParaRPr lang="en-GB" sz="1800" dirty="0"/>
          </a:p>
          <a:p>
            <a:r>
              <a:rPr lang="en-GB" sz="1800" dirty="0"/>
              <a:t>We are continuing to support </a:t>
            </a:r>
            <a:r>
              <a:rPr lang="en-GB" sz="1800" dirty="0" err="1"/>
              <a:t>Cwmni</a:t>
            </a:r>
            <a:r>
              <a:rPr lang="en-GB" sz="1800" dirty="0"/>
              <a:t> </a:t>
            </a:r>
            <a:r>
              <a:rPr lang="en-GB" sz="1800" dirty="0" err="1"/>
              <a:t>Egino</a:t>
            </a:r>
            <a:r>
              <a:rPr lang="en-GB" sz="1800" dirty="0"/>
              <a:t>, in line with the Memorandum of Understanding between BEIS, NDA and </a:t>
            </a:r>
            <a:r>
              <a:rPr lang="en-GB" sz="1800" dirty="0" err="1"/>
              <a:t>Cwmni</a:t>
            </a:r>
            <a:r>
              <a:rPr lang="en-GB" sz="1800" dirty="0"/>
              <a:t> </a:t>
            </a:r>
            <a:r>
              <a:rPr lang="en-GB" sz="1800" dirty="0" err="1"/>
              <a:t>Egino</a:t>
            </a:r>
            <a:r>
              <a:rPr lang="en-GB" sz="1800" dirty="0"/>
              <a:t>.</a:t>
            </a:r>
          </a:p>
          <a:p>
            <a:endParaRPr lang="en-GB" sz="1800" dirty="0"/>
          </a:p>
          <a:p>
            <a:endParaRPr lang="en-GB" sz="1800" dirty="0"/>
          </a:p>
          <a:p>
            <a:pPr marL="0" indent="0">
              <a:buNone/>
            </a:pPr>
            <a:endParaRPr lang="en-GB" sz="1800" dirty="0"/>
          </a:p>
          <a:p>
            <a:endParaRPr lang="en-GB" sz="1800" dirty="0"/>
          </a:p>
          <a:p>
            <a:endParaRPr lang="en-GB" sz="1800" dirty="0"/>
          </a:p>
        </p:txBody>
      </p:sp>
      <p:sp>
        <p:nvSpPr>
          <p:cNvPr id="14" name="Subtitle 13"/>
          <p:cNvSpPr>
            <a:spLocks noGrp="1"/>
          </p:cNvSpPr>
          <p:nvPr>
            <p:ph type="subTitle" idx="1"/>
          </p:nvPr>
        </p:nvSpPr>
        <p:spPr/>
        <p:txBody>
          <a:bodyPr>
            <a:normAutofit/>
          </a:bodyPr>
          <a:lstStyle/>
          <a:p>
            <a:r>
              <a:rPr lang="en-GB" sz="3200" dirty="0"/>
              <a:t>NDA and new nuclear</a:t>
            </a:r>
          </a:p>
        </p:txBody>
      </p:sp>
    </p:spTree>
    <p:extLst>
      <p:ext uri="{BB962C8B-B14F-4D97-AF65-F5344CB8AC3E}">
        <p14:creationId xmlns:p14="http://schemas.microsoft.com/office/powerpoint/2010/main" val="2046152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p:txBody>
          <a:bodyPr numCol="1"/>
          <a:lstStyle/>
          <a:p>
            <a:r>
              <a:rPr lang="en-GB" sz="1800" dirty="0"/>
              <a:t>Government consultation on decommissioning and waste management has been published. This updates, consolidates and introduces new options. </a:t>
            </a:r>
          </a:p>
          <a:p>
            <a:endParaRPr lang="en-GB" sz="1800" dirty="0"/>
          </a:p>
          <a:p>
            <a:r>
              <a:rPr lang="en-GB" sz="1800" dirty="0"/>
              <a:t>Has been agreed by </a:t>
            </a:r>
            <a:r>
              <a:rPr lang="en-GB" sz="1800"/>
              <a:t>UK Government, </a:t>
            </a:r>
            <a:r>
              <a:rPr lang="en-GB" sz="1800" dirty="0"/>
              <a:t>Scottish Government and Welsh Government. The 1995 paper was issued before devolution: waste management, though, is a devolved responsibility. This paper aligns policy to current situation</a:t>
            </a:r>
          </a:p>
          <a:p>
            <a:pPr marL="0" indent="0">
              <a:buNone/>
            </a:pPr>
            <a:endParaRPr lang="en-GB" sz="1800" dirty="0"/>
          </a:p>
          <a:p>
            <a:r>
              <a:rPr lang="en-GB" sz="1800" dirty="0"/>
              <a:t>This is a full 12-week consultation. Engagement is being led by Government. Requests for meetings about the consultation can be made by email to: </a:t>
            </a:r>
            <a:r>
              <a:rPr lang="en-GB" sz="1800" i="1" u="sng" dirty="0">
                <a:solidFill>
                  <a:srgbClr val="0563C1"/>
                </a:solidFill>
                <a:effectLst/>
                <a:latin typeface="Calibri" panose="020F0502020204030204" pitchFamily="34" charset="0"/>
                <a:ea typeface="Calibri" panose="020F0502020204030204" pitchFamily="34" charset="0"/>
                <a:hlinkClick r:id="rId3" tooltip="mailto:rsndpolconsult@beis.gov.uk"/>
              </a:rPr>
              <a:t>RSNDPolConsult@beis.gov.uk</a:t>
            </a:r>
            <a:endParaRPr lang="en-GB" sz="1800" dirty="0"/>
          </a:p>
          <a:p>
            <a:endParaRPr lang="en-GB" sz="1800" dirty="0"/>
          </a:p>
          <a:p>
            <a:pPr marL="0" indent="0">
              <a:buNone/>
            </a:pPr>
            <a:endParaRPr lang="en-GB" sz="1800" dirty="0"/>
          </a:p>
        </p:txBody>
      </p:sp>
      <p:sp>
        <p:nvSpPr>
          <p:cNvPr id="14" name="Subtitle 13"/>
          <p:cNvSpPr>
            <a:spLocks noGrp="1"/>
          </p:cNvSpPr>
          <p:nvPr>
            <p:ph type="subTitle" idx="1"/>
          </p:nvPr>
        </p:nvSpPr>
        <p:spPr>
          <a:xfrm>
            <a:off x="467544" y="1844824"/>
            <a:ext cx="8352928" cy="648072"/>
          </a:xfrm>
        </p:spPr>
        <p:txBody>
          <a:bodyPr>
            <a:normAutofit/>
          </a:bodyPr>
          <a:lstStyle/>
          <a:p>
            <a:r>
              <a:rPr lang="en-GB" sz="3200" dirty="0"/>
              <a:t>Decommissioning and waste management consultation</a:t>
            </a:r>
          </a:p>
        </p:txBody>
      </p:sp>
    </p:spTree>
    <p:extLst>
      <p:ext uri="{BB962C8B-B14F-4D97-AF65-F5344CB8AC3E}">
        <p14:creationId xmlns:p14="http://schemas.microsoft.com/office/powerpoint/2010/main" val="33009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08920"/>
            <a:ext cx="8207375" cy="3599804"/>
          </a:xfrm>
        </p:spPr>
        <p:txBody>
          <a:bodyPr numCol="1"/>
          <a:lstStyle/>
          <a:p>
            <a:r>
              <a:rPr lang="en-GB" sz="1800" dirty="0"/>
              <a:t>The challenge of ensuring NDA and its operating companies have sufficient highly-skilled and motivated personnel over several generations as it fulfils its mission is one of its priorities.</a:t>
            </a:r>
          </a:p>
          <a:p>
            <a:endParaRPr lang="en-GB" sz="1800" dirty="0"/>
          </a:p>
          <a:p>
            <a:r>
              <a:rPr lang="en-GB" sz="1800" dirty="0"/>
              <a:t>In January it launched a new group-wide graduate programme to help ensure a continued flow of young people into the business.</a:t>
            </a:r>
          </a:p>
          <a:p>
            <a:pPr marL="0" indent="0">
              <a:buNone/>
            </a:pPr>
            <a:endParaRPr lang="en-GB" sz="1800" dirty="0"/>
          </a:p>
          <a:p>
            <a:r>
              <a:rPr lang="en-GB" sz="1800" dirty="0"/>
              <a:t>Applications are now open for roles in around 20 different professional disciplines at various locations in all corners of the UK.</a:t>
            </a:r>
          </a:p>
          <a:p>
            <a:endParaRPr lang="en-GB" sz="1800" dirty="0"/>
          </a:p>
          <a:p>
            <a:r>
              <a:rPr lang="en-GB" sz="1800" dirty="0"/>
              <a:t>The new programme, supported by NDA subsidiary </a:t>
            </a:r>
            <a:r>
              <a:rPr lang="en-GB" sz="1800" dirty="0" err="1"/>
              <a:t>Energus</a:t>
            </a:r>
            <a:r>
              <a:rPr lang="en-GB" sz="1800" dirty="0"/>
              <a:t>, will offer three placements in different parts of the group. It will operate alongside the graduate schemes run by other operating companies.</a:t>
            </a:r>
          </a:p>
          <a:p>
            <a:pPr marL="0" indent="0">
              <a:buNone/>
            </a:pPr>
            <a:endParaRPr lang="en-GB" sz="1800" dirty="0"/>
          </a:p>
        </p:txBody>
      </p:sp>
      <p:sp>
        <p:nvSpPr>
          <p:cNvPr id="14" name="Subtitle 13"/>
          <p:cNvSpPr>
            <a:spLocks noGrp="1"/>
          </p:cNvSpPr>
          <p:nvPr>
            <p:ph type="subTitle" idx="1"/>
          </p:nvPr>
        </p:nvSpPr>
        <p:spPr/>
        <p:txBody>
          <a:bodyPr>
            <a:normAutofit/>
          </a:bodyPr>
          <a:lstStyle/>
          <a:p>
            <a:r>
              <a:rPr lang="en-GB" sz="3200" dirty="0"/>
              <a:t>NDA Graduate Scheme</a:t>
            </a:r>
          </a:p>
        </p:txBody>
      </p:sp>
    </p:spTree>
    <p:extLst>
      <p:ext uri="{BB962C8B-B14F-4D97-AF65-F5344CB8AC3E}">
        <p14:creationId xmlns:p14="http://schemas.microsoft.com/office/powerpoint/2010/main" val="1484058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GB" dirty="0"/>
              <a:t>NDA Update</a:t>
            </a:r>
          </a:p>
        </p:txBody>
      </p:sp>
      <p:sp>
        <p:nvSpPr>
          <p:cNvPr id="15" name="Content Placeholder 14"/>
          <p:cNvSpPr>
            <a:spLocks noGrp="1"/>
          </p:cNvSpPr>
          <p:nvPr>
            <p:ph sz="quarter" idx="13"/>
          </p:nvPr>
        </p:nvSpPr>
        <p:spPr>
          <a:xfrm>
            <a:off x="468313" y="2780928"/>
            <a:ext cx="4319711" cy="3527796"/>
          </a:xfrm>
        </p:spPr>
        <p:txBody>
          <a:bodyPr numCol="1"/>
          <a:lstStyle/>
          <a:p>
            <a:r>
              <a:rPr lang="en-GB" sz="1800" dirty="0"/>
              <a:t>The first concrete box of radioactive waste has been filled and transferred into the purpose-built waste store at Berkeley site.</a:t>
            </a:r>
          </a:p>
          <a:p>
            <a:pPr marL="0" indent="0">
              <a:buNone/>
            </a:pPr>
            <a:endParaRPr lang="en-GB" sz="1800" dirty="0"/>
          </a:p>
          <a:p>
            <a:r>
              <a:rPr lang="en-GB" sz="1800" dirty="0"/>
              <a:t>The project involved the development of a brand new waste storage package and innovative waste retrieval techniques. </a:t>
            </a:r>
          </a:p>
          <a:p>
            <a:endParaRPr lang="en-GB" sz="1800" dirty="0"/>
          </a:p>
          <a:p>
            <a:pPr marL="0" indent="0">
              <a:buNone/>
            </a:pPr>
            <a:endParaRPr lang="en-GB" sz="1800" dirty="0"/>
          </a:p>
        </p:txBody>
      </p:sp>
      <p:sp>
        <p:nvSpPr>
          <p:cNvPr id="14" name="Subtitle 13"/>
          <p:cNvSpPr>
            <a:spLocks noGrp="1"/>
          </p:cNvSpPr>
          <p:nvPr>
            <p:ph type="subTitle" idx="1"/>
          </p:nvPr>
        </p:nvSpPr>
        <p:spPr/>
        <p:txBody>
          <a:bodyPr>
            <a:normAutofit/>
          </a:bodyPr>
          <a:lstStyle/>
          <a:p>
            <a:r>
              <a:rPr lang="en-GB" sz="3200" dirty="0"/>
              <a:t>Concrete box</a:t>
            </a:r>
          </a:p>
        </p:txBody>
      </p:sp>
      <p:sp>
        <p:nvSpPr>
          <p:cNvPr id="2" name="TextBox 1">
            <a:extLst>
              <a:ext uri="{FF2B5EF4-FFF2-40B4-BE49-F238E27FC236}">
                <a16:creationId xmlns:a16="http://schemas.microsoft.com/office/drawing/2014/main" id="{EC933037-153C-4778-B84F-694C83A93191}"/>
              </a:ext>
            </a:extLst>
          </p:cNvPr>
          <p:cNvSpPr txBox="1"/>
          <p:nvPr/>
        </p:nvSpPr>
        <p:spPr>
          <a:xfrm>
            <a:off x="4932040" y="2996952"/>
            <a:ext cx="3600400" cy="3311772"/>
          </a:xfrm>
          <a:prstGeom prst="rect">
            <a:avLst/>
          </a:prstGeom>
          <a:noFill/>
        </p:spPr>
        <p:txBody>
          <a:bodyPr wrap="square" rtlCol="0">
            <a:spAutoFit/>
          </a:bodyPr>
          <a:lstStyle/>
          <a:p>
            <a:endParaRPr lang="en-GB" dirty="0"/>
          </a:p>
        </p:txBody>
      </p:sp>
      <p:pic>
        <p:nvPicPr>
          <p:cNvPr id="4" name="Picture 3" descr="A person working in a factory&#10;&#10;Description automatically generated with medium confidence">
            <a:extLst>
              <a:ext uri="{FF2B5EF4-FFF2-40B4-BE49-F238E27FC236}">
                <a16:creationId xmlns:a16="http://schemas.microsoft.com/office/drawing/2014/main" id="{BAFBE11D-92BF-4BED-B14A-B908CDD955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240" y="2996952"/>
            <a:ext cx="4064000" cy="3048000"/>
          </a:xfrm>
          <a:prstGeom prst="rect">
            <a:avLst/>
          </a:prstGeom>
        </p:spPr>
      </p:pic>
    </p:spTree>
    <p:extLst>
      <p:ext uri="{BB962C8B-B14F-4D97-AF65-F5344CB8AC3E}">
        <p14:creationId xmlns:p14="http://schemas.microsoft.com/office/powerpoint/2010/main" val="1167800383"/>
      </p:ext>
    </p:extLst>
  </p:cSld>
  <p:clrMapOvr>
    <a:masterClrMapping/>
  </p:clrMapOvr>
</p:sld>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333F48"/>
      </a:dk2>
      <a:lt2>
        <a:srgbClr val="EEECE1"/>
      </a:lt2>
      <a:accent1>
        <a:srgbClr val="5C068C"/>
      </a:accent1>
      <a:accent2>
        <a:srgbClr val="007FA3"/>
      </a:accent2>
      <a:accent3>
        <a:srgbClr val="4C8C2B"/>
      </a:accent3>
      <a:accent4>
        <a:srgbClr val="E40046"/>
      </a:accent4>
      <a:accent5>
        <a:srgbClr val="FF671F"/>
      </a:accent5>
      <a:accent6>
        <a:srgbClr val="005E5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9481</TotalTime>
  <Words>905</Words>
  <Application>Microsoft Office PowerPoint</Application>
  <PresentationFormat>On-screen Show (4:3)</PresentationFormat>
  <Paragraphs>96</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Black</vt:lpstr>
      <vt:lpstr>Arial Narrow</vt:lpstr>
      <vt:lpstr>Book Antiqua</vt:lpstr>
      <vt:lpstr>Calibri</vt:lpstr>
      <vt:lpstr>Symbol</vt:lpstr>
      <vt:lpstr>Custom Design</vt:lpstr>
      <vt:lpstr>PowerPoint Presentation</vt:lpstr>
      <vt:lpstr>NDA Update</vt:lpstr>
      <vt:lpstr>NDA Update</vt:lpstr>
      <vt:lpstr>NDA Update</vt:lpstr>
      <vt:lpstr>NDA Update</vt:lpstr>
      <vt:lpstr>NDA Update</vt:lpstr>
      <vt:lpstr>NDA Update</vt:lpstr>
      <vt:lpstr>NDA Update</vt:lpstr>
      <vt:lpstr>NDA Update</vt:lpstr>
      <vt:lpstr>NDA Update</vt:lpstr>
      <vt:lpstr>NDA Update</vt:lpstr>
      <vt:lpstr>PowerPoint Presentation</vt:lpstr>
    </vt:vector>
  </TitlesOfParts>
  <Company>Nuclear Decommissioning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Darrell Morris</dc:creator>
  <cp:lastModifiedBy>Napper, Simon</cp:lastModifiedBy>
  <cp:revision>340</cp:revision>
  <cp:lastPrinted>2019-12-11T10:56:22Z</cp:lastPrinted>
  <dcterms:created xsi:type="dcterms:W3CDTF">2017-09-14T12:05:11Z</dcterms:created>
  <dcterms:modified xsi:type="dcterms:W3CDTF">2023-03-13T15:34:34Z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02fffcc-0b75-4fc5-9391-81f23a104fec_Enabled">
    <vt:lpwstr>true</vt:lpwstr>
  </property>
  <property fmtid="{D5CDD505-2E9C-101B-9397-08002B2CF9AE}" pid="3" name="MSIP_Label_002fffcc-0b75-4fc5-9391-81f23a104fec_SetDate">
    <vt:lpwstr>2022-01-11T17:30:03Z</vt:lpwstr>
  </property>
  <property fmtid="{D5CDD505-2E9C-101B-9397-08002B2CF9AE}" pid="4" name="MSIP_Label_002fffcc-0b75-4fc5-9391-81f23a104fec_Method">
    <vt:lpwstr>Privileged</vt:lpwstr>
  </property>
  <property fmtid="{D5CDD505-2E9C-101B-9397-08002B2CF9AE}" pid="5" name="MSIP_Label_002fffcc-0b75-4fc5-9391-81f23a104fec_Name">
    <vt:lpwstr>OFFICIAL (not marked)</vt:lpwstr>
  </property>
  <property fmtid="{D5CDD505-2E9C-101B-9397-08002B2CF9AE}" pid="6" name="MSIP_Label_002fffcc-0b75-4fc5-9391-81f23a104fec_SiteId">
    <vt:lpwstr>ee032e7f-73e4-457a-a0c4-cfbe17e33ceb</vt:lpwstr>
  </property>
  <property fmtid="{D5CDD505-2E9C-101B-9397-08002B2CF9AE}" pid="7" name="MSIP_Label_002fffcc-0b75-4fc5-9391-81f23a104fec_ActionId">
    <vt:lpwstr>dfc9f04a-0e47-47ef-882b-ae3ea1535b05</vt:lpwstr>
  </property>
  <property fmtid="{D5CDD505-2E9C-101B-9397-08002B2CF9AE}" pid="8" name="MSIP_Label_002fffcc-0b75-4fc5-9391-81f23a104fec_ContentBits">
    <vt:lpwstr>0</vt:lpwstr>
  </property>
</Properties>
</file>