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5"/>
  </p:notesMasterIdLst>
  <p:handoutMasterIdLst>
    <p:handoutMasterId r:id="rId16"/>
  </p:handoutMasterIdLst>
  <p:sldIdLst>
    <p:sldId id="454" r:id="rId6"/>
    <p:sldId id="464" r:id="rId7"/>
    <p:sldId id="379" r:id="rId8"/>
    <p:sldId id="457" r:id="rId9"/>
    <p:sldId id="459" r:id="rId10"/>
    <p:sldId id="465" r:id="rId11"/>
    <p:sldId id="673" r:id="rId12"/>
    <p:sldId id="268" r:id="rId13"/>
    <p:sldId id="6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DF4"/>
          </a:solidFill>
        </a:fill>
      </a:tcStyle>
    </a:wholeTbl>
    <a:band1H>
      <a:tcStyle>
        <a:tcBdr/>
        <a:fill>
          <a:solidFill>
            <a:srgbClr val="D0D8E8"/>
          </a:solidFill>
        </a:fill>
      </a:tcStyle>
    </a:band1H>
    <a:band2H>
      <a:tcStyle>
        <a:tcBdr/>
      </a:tcStyle>
    </a:band2H>
    <a:band1V>
      <a:tcStyle>
        <a:tcBdr/>
        <a:fill>
          <a:solidFill>
            <a:srgbClr val="D0D8E8"/>
          </a:solidFill>
        </a:fill>
      </a:tcStyle>
    </a:band1V>
    <a:band2V>
      <a:tcStyle>
        <a:tcBdr/>
      </a:tcStyle>
    </a:band2V>
    <a:lastCol>
      <a:tcTxStyle b="on">
        <a:font>
          <a:latin typeface="+mn-lt"/>
          <a:ea typeface="+mn-ea"/>
          <a:cs typeface="+mn-cs"/>
        </a:font>
        <a:srgbClr val="FFFFFF"/>
      </a:tcTxStyle>
      <a:tcStyle>
        <a:tcBdr/>
        <a:fill>
          <a:solidFill>
            <a:srgbClr val="4F81BD"/>
          </a:solidFill>
        </a:fill>
      </a:tcStyle>
    </a:lastCol>
    <a:firstCol>
      <a:tcTxStyle b="on">
        <a:font>
          <a:latin typeface="+mn-lt"/>
          <a:ea typeface="+mn-ea"/>
          <a:cs typeface="+mn-cs"/>
        </a:font>
        <a:srgbClr val="FFFFFF"/>
      </a:tcTxStyle>
      <a:tcStyle>
        <a:tcBdr/>
        <a:fill>
          <a:solidFill>
            <a:srgbClr val="4F81BD"/>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F81BD"/>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F81BD"/>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0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681090-0769-645B-8C81-FBEF09D7ABB6}"/>
              </a:ext>
            </a:extLst>
          </p:cNvPr>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Arial"/>
              <a:ea typeface="ＭＳ Ｐゴシック"/>
              <a:cs typeface="ＭＳ Ｐゴシック"/>
            </a:endParaRPr>
          </a:p>
        </p:txBody>
      </p:sp>
      <p:sp>
        <p:nvSpPr>
          <p:cNvPr id="3" name="Date Placeholder 2">
            <a:extLst>
              <a:ext uri="{FF2B5EF4-FFF2-40B4-BE49-F238E27FC236}">
                <a16:creationId xmlns:a16="http://schemas.microsoft.com/office/drawing/2014/main" id="{121CA387-D34D-0437-95F5-892B44C3E477}"/>
              </a:ext>
            </a:extLst>
          </p:cNvPr>
          <p:cNvSpPr txBox="1">
            <a:spLocks noGrp="1"/>
          </p:cNvSpPr>
          <p:nvPr>
            <p:ph type="dt" sz="quarter" idx="1"/>
          </p:nvPr>
        </p:nvSpPr>
        <p:spPr>
          <a:xfrm>
            <a:off x="3884618" y="0"/>
            <a:ext cx="2971800" cy="457200"/>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0275571-7558-447A-BF38-224581081A96}" type="datetime1">
              <a:rPr lang="en-GB" sz="1200" b="0" i="0" u="none" strike="noStrike" kern="1200" cap="none" spc="0" baseline="0">
                <a:solidFill>
                  <a:srgbClr val="000000"/>
                </a:solidFill>
                <a:uFillTx/>
                <a:latin typeface="Arial"/>
                <a:ea typeface="ＭＳ Ｐゴシック"/>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000000"/>
              </a:solidFill>
              <a:uFillTx/>
              <a:latin typeface="Arial"/>
              <a:ea typeface="ＭＳ Ｐゴシック"/>
            </a:endParaRPr>
          </a:p>
        </p:txBody>
      </p:sp>
      <p:sp>
        <p:nvSpPr>
          <p:cNvPr id="4" name="Footer Placeholder 3">
            <a:extLst>
              <a:ext uri="{FF2B5EF4-FFF2-40B4-BE49-F238E27FC236}">
                <a16:creationId xmlns:a16="http://schemas.microsoft.com/office/drawing/2014/main" id="{2BAA34C8-4909-8D5D-0C4F-53E97C6A6DD8}"/>
              </a:ext>
            </a:extLst>
          </p:cNvPr>
          <p:cNvSpPr txBox="1">
            <a:spLocks noGrp="1"/>
          </p:cNvSpPr>
          <p:nvPr>
            <p:ph type="ftr" sz="quarter" idx="2"/>
          </p:nvPr>
        </p:nvSpPr>
        <p:spPr>
          <a:xfrm>
            <a:off x="0" y="8685208"/>
            <a:ext cx="2971800" cy="457200"/>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Arial"/>
              <a:ea typeface="ＭＳ Ｐゴシック"/>
              <a:cs typeface="ＭＳ Ｐゴシック"/>
            </a:endParaRPr>
          </a:p>
        </p:txBody>
      </p:sp>
      <p:sp>
        <p:nvSpPr>
          <p:cNvPr id="5" name="Slide Number Placeholder 4">
            <a:extLst>
              <a:ext uri="{FF2B5EF4-FFF2-40B4-BE49-F238E27FC236}">
                <a16:creationId xmlns:a16="http://schemas.microsoft.com/office/drawing/2014/main" id="{58A2E3CD-3CA2-D125-CBFD-6CC4F3A93D60}"/>
              </a:ext>
            </a:extLst>
          </p:cNvPr>
          <p:cNvSpPr txBox="1">
            <a:spLocks noGrp="1"/>
          </p:cNvSpPr>
          <p:nvPr>
            <p:ph type="sldNum" sz="quarter" idx="3"/>
          </p:nvPr>
        </p:nvSpPr>
        <p:spPr>
          <a:xfrm>
            <a:off x="3884618" y="8685208"/>
            <a:ext cx="2971800" cy="457200"/>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897561A-6578-4EE8-AB58-9F402EA13ABD}" type="slidenum">
              <a:t>‹#›</a:t>
            </a:fld>
            <a:endParaRPr lang="en-GB" sz="1200" b="0" i="0" u="none" strike="noStrike" kern="1200" cap="none" spc="0" baseline="0">
              <a:solidFill>
                <a:srgbClr val="000000"/>
              </a:solidFill>
              <a:uFillTx/>
              <a:latin typeface="Arial"/>
              <a:ea typeface="ＭＳ Ｐゴシック"/>
            </a:endParaRPr>
          </a:p>
        </p:txBody>
      </p:sp>
    </p:spTree>
    <p:extLst>
      <p:ext uri="{BB962C8B-B14F-4D97-AF65-F5344CB8AC3E}">
        <p14:creationId xmlns:p14="http://schemas.microsoft.com/office/powerpoint/2010/main" val="24443692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2757E57-4BB8-89ED-491D-5192F9D02F7C}"/>
              </a:ext>
            </a:extLst>
          </p:cNvPr>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Arial"/>
                <a:ea typeface="ＭＳ Ｐゴシック"/>
                <a:cs typeface="ＭＳ Ｐゴシック"/>
              </a:defRPr>
            </a:lvl1pPr>
          </a:lstStyle>
          <a:p>
            <a:pPr lvl="0"/>
            <a:endParaRPr lang="en-US"/>
          </a:p>
        </p:txBody>
      </p:sp>
      <p:sp>
        <p:nvSpPr>
          <p:cNvPr id="3" name="Rectangle 3">
            <a:extLst>
              <a:ext uri="{FF2B5EF4-FFF2-40B4-BE49-F238E27FC236}">
                <a16:creationId xmlns:a16="http://schemas.microsoft.com/office/drawing/2014/main" id="{10D5A9AF-912B-0580-A862-1AA869A977DE}"/>
              </a:ext>
            </a:extLst>
          </p:cNvPr>
          <p:cNvSpPr txBox="1">
            <a:spLocks noGrp="1"/>
          </p:cNvSpPr>
          <p:nvPr>
            <p:ph type="dt" idx="1"/>
          </p:nvPr>
        </p:nvSpPr>
        <p:spPr>
          <a:xfrm>
            <a:off x="3886200"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Arial"/>
                <a:ea typeface="ＭＳ Ｐゴシック"/>
                <a:cs typeface="ＭＳ Ｐゴシック"/>
              </a:defRPr>
            </a:lvl1pPr>
          </a:lstStyle>
          <a:p>
            <a:pPr lvl="0"/>
            <a:endParaRPr lang="en-US"/>
          </a:p>
        </p:txBody>
      </p:sp>
      <p:sp>
        <p:nvSpPr>
          <p:cNvPr id="4" name="Rectangle 4">
            <a:extLst>
              <a:ext uri="{FF2B5EF4-FFF2-40B4-BE49-F238E27FC236}">
                <a16:creationId xmlns:a16="http://schemas.microsoft.com/office/drawing/2014/main" id="{61E093B5-7D4B-C9E0-51B7-1FFCA25CE696}"/>
              </a:ext>
            </a:extLst>
          </p:cNvPr>
          <p:cNvSpPr>
            <a:spLocks noGrp="1" noRot="1" noChangeAspect="1"/>
          </p:cNvSpPr>
          <p:nvPr>
            <p:ph type="sldImg" idx="2"/>
          </p:nvPr>
        </p:nvSpPr>
        <p:spPr>
          <a:xfrm>
            <a:off x="1143000" y="685800"/>
            <a:ext cx="4572000" cy="3429000"/>
          </a:xfrm>
          <a:prstGeom prst="rect">
            <a:avLst/>
          </a:prstGeom>
          <a:noFill/>
          <a:ln w="9528">
            <a:solidFill>
              <a:srgbClr val="000000"/>
            </a:solidFill>
            <a:prstDash val="solid"/>
            <a:miter/>
          </a:ln>
        </p:spPr>
      </p:sp>
      <p:sp>
        <p:nvSpPr>
          <p:cNvPr id="5" name="Rectangle 5">
            <a:extLst>
              <a:ext uri="{FF2B5EF4-FFF2-40B4-BE49-F238E27FC236}">
                <a16:creationId xmlns:a16="http://schemas.microsoft.com/office/drawing/2014/main" id="{BBD8BE89-F3E6-13FB-1AF6-3FBA121A1F4C}"/>
              </a:ext>
            </a:extLst>
          </p:cNvPr>
          <p:cNvSpPr txBox="1">
            <a:spLocks noGrp="1"/>
          </p:cNvSpPr>
          <p:nvPr>
            <p:ph type="body" sz="quarter" idx="3"/>
          </p:nvPr>
        </p:nvSpPr>
        <p:spPr>
          <a:xfrm>
            <a:off x="914400" y="4343400"/>
            <a:ext cx="5029200" cy="411480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ABCC2E3F-DD01-2BE7-35B9-42C7C300F0A6}"/>
              </a:ext>
            </a:extLst>
          </p:cNvPr>
          <p:cNvSpPr txBox="1">
            <a:spLocks noGrp="1"/>
          </p:cNvSpPr>
          <p:nvPr>
            <p:ph type="ftr" sz="quarter" idx="4"/>
          </p:nvPr>
        </p:nvSpPr>
        <p:spPr>
          <a:xfrm>
            <a:off x="0" y="8686800"/>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Arial"/>
                <a:ea typeface="ＭＳ Ｐゴシック"/>
                <a:cs typeface="ＭＳ Ｐゴシック"/>
              </a:defRPr>
            </a:lvl1pPr>
          </a:lstStyle>
          <a:p>
            <a:pPr lvl="0"/>
            <a:endParaRPr lang="en-US"/>
          </a:p>
        </p:txBody>
      </p:sp>
      <p:sp>
        <p:nvSpPr>
          <p:cNvPr id="7" name="Rectangle 7">
            <a:extLst>
              <a:ext uri="{FF2B5EF4-FFF2-40B4-BE49-F238E27FC236}">
                <a16:creationId xmlns:a16="http://schemas.microsoft.com/office/drawing/2014/main" id="{CAC6AB75-6AD0-6CFB-8F36-2E9CC37833B3}"/>
              </a:ext>
            </a:extLst>
          </p:cNvPr>
          <p:cNvSpPr txBox="1">
            <a:spLocks noGrp="1"/>
          </p:cNvSpPr>
          <p:nvPr>
            <p:ph type="sldNum" sz="quarter" idx="5"/>
          </p:nvPr>
        </p:nvSpPr>
        <p:spPr>
          <a:xfrm>
            <a:off x="3886200" y="8686800"/>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0">
              <a:lnSpc>
                <a:spcPct val="100000"/>
              </a:lnSpc>
              <a:spcBef>
                <a:spcPts val="0"/>
              </a:spcBef>
              <a:spcAft>
                <a:spcPts val="0"/>
              </a:spcAft>
              <a:buNone/>
              <a:tabLst/>
              <a:defRPr lang="en-GB" sz="1200" b="0" i="0" u="none" strike="noStrike" kern="1200" cap="none" spc="0" baseline="0">
                <a:solidFill>
                  <a:srgbClr val="000000"/>
                </a:solidFill>
                <a:uFillTx/>
                <a:latin typeface="Arial"/>
                <a:ea typeface="ＭＳ Ｐゴシック"/>
              </a:defRPr>
            </a:lvl1pPr>
          </a:lstStyle>
          <a:p>
            <a:pPr lvl="0"/>
            <a:fld id="{D3D98ED9-A064-4D42-AC7B-8EDD6E24800C}" type="slidenum">
              <a:t>‹#›</a:t>
            </a:fld>
            <a:endParaRPr lang="en-GB"/>
          </a:p>
        </p:txBody>
      </p:sp>
    </p:spTree>
    <p:extLst>
      <p:ext uri="{BB962C8B-B14F-4D97-AF65-F5344CB8AC3E}">
        <p14:creationId xmlns:p14="http://schemas.microsoft.com/office/powerpoint/2010/main" val="4050430435"/>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ea typeface="ＭＳ Ｐゴシック"/>
        <a:cs typeface="ＭＳ Ｐゴシック"/>
      </a:defRPr>
    </a:lvl1pPr>
    <a:lvl2pPr marL="457200" marR="0" lvl="1"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ea typeface="ＭＳ Ｐゴシック"/>
      </a:defRPr>
    </a:lvl2pPr>
    <a:lvl3pPr marL="914400" marR="0" lvl="2"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ea typeface="ＭＳ Ｐゴシック"/>
      </a:defRPr>
    </a:lvl3pPr>
    <a:lvl4pPr marL="1371600" marR="0" lvl="3"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ea typeface="ＭＳ Ｐゴシック"/>
      </a:defRPr>
    </a:lvl4pPr>
    <a:lvl5pPr marL="1828800" marR="0" lvl="4"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ea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2B335-DF29-E4EA-9A78-AAAC400DD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E766E-172D-4C04-079D-41820522E247}"/>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16C2817D-BA1B-7490-FC35-AAE796DE2DEE}"/>
              </a:ext>
            </a:extLst>
          </p:cNvPr>
          <p:cNvSpPr txBox="1"/>
          <p:nvPr/>
        </p:nvSpPr>
        <p:spPr>
          <a:xfrm>
            <a:off x="3886200" y="8686800"/>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CEF19E5-AFC3-4F08-868A-9FEAB237B244}" type="slidenum">
              <a:t>1</a:t>
            </a:fld>
            <a:endParaRPr lang="en-GB" sz="1200" b="0" i="0" u="none" strike="noStrike" kern="1200" cap="none" spc="0" baseline="0">
              <a:solidFill>
                <a:srgbClr val="000000"/>
              </a:solidFill>
              <a:uFillTx/>
              <a:latin typeface="Arial"/>
              <a:ea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1E81C-DC29-BF16-6A27-820E069AD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6982EE-180F-AD6E-913C-75F8B1929072}"/>
              </a:ext>
            </a:extLst>
          </p:cNvPr>
          <p:cNvSpPr txBox="1">
            <a:spLocks noGrp="1"/>
          </p:cNvSpPr>
          <p:nvPr>
            <p:ph type="body" sz="quarter" idx="1"/>
          </p:nvPr>
        </p:nvSpPr>
        <p:spPr/>
        <p:txBody>
          <a:bodyPr/>
          <a:lstStyle/>
          <a:p>
            <a:pPr lvl="0"/>
            <a:r>
              <a:rPr lang="en-GB"/>
              <a:t>Thanks for doing Host briefs</a:t>
            </a:r>
          </a:p>
          <a:p>
            <a:pPr lvl="0"/>
            <a:endParaRPr lang="en-GB"/>
          </a:p>
          <a:p>
            <a:pPr lvl="0"/>
            <a:r>
              <a:rPr lang="en-GB"/>
              <a:t>EHSSQ Exec visit</a:t>
            </a:r>
          </a:p>
        </p:txBody>
      </p:sp>
      <p:sp>
        <p:nvSpPr>
          <p:cNvPr id="4" name="Slide Number Placeholder 3">
            <a:extLst>
              <a:ext uri="{FF2B5EF4-FFF2-40B4-BE49-F238E27FC236}">
                <a16:creationId xmlns:a16="http://schemas.microsoft.com/office/drawing/2014/main" id="{7A3EC7E6-A754-3FF5-286D-1762D9CF5F33}"/>
              </a:ext>
            </a:extLst>
          </p:cNvPr>
          <p:cNvSpPr txBox="1"/>
          <p:nvPr/>
        </p:nvSpPr>
        <p:spPr>
          <a:xfrm>
            <a:off x="3886200" y="8686800"/>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E0363A2-430C-4730-9CCA-7A1CC69532C1}" type="slidenum">
              <a:t>3</a:t>
            </a:fld>
            <a:endParaRPr lang="en-GB" sz="1200" b="0" i="0" u="none" strike="noStrike" kern="1200" cap="none" spc="0" baseline="0">
              <a:solidFill>
                <a:srgbClr val="000000"/>
              </a:solidFill>
              <a:uFillTx/>
              <a:latin typeface="Arial"/>
              <a:ea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6ED73-DC4C-F300-D54B-D478BFE6CFB4}"/>
              </a:ext>
            </a:extLst>
          </p:cNvPr>
          <p:cNvSpPr>
            <a:spLocks noGrp="1" noRot="1" noChangeAspect="1"/>
          </p:cNvSpPr>
          <p:nvPr>
            <p:ph type="sldImg"/>
          </p:nvPr>
        </p:nvSpPr>
        <p:spPr>
          <a:xfrm>
            <a:off x="1166813" y="1241425"/>
            <a:ext cx="4464050" cy="3349625"/>
          </a:xfrm>
        </p:spPr>
      </p:sp>
      <p:sp>
        <p:nvSpPr>
          <p:cNvPr id="3" name="Notes Placeholder 2">
            <a:extLst>
              <a:ext uri="{FF2B5EF4-FFF2-40B4-BE49-F238E27FC236}">
                <a16:creationId xmlns:a16="http://schemas.microsoft.com/office/drawing/2014/main" id="{7C59EA03-D6C6-0B42-B8C5-5CA19A28610A}"/>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46B49BA-D5FC-C345-7C75-478D7FF8B57F}"/>
              </a:ext>
            </a:extLst>
          </p:cNvPr>
          <p:cNvSpPr txBox="1"/>
          <p:nvPr/>
        </p:nvSpPr>
        <p:spPr>
          <a:xfrm>
            <a:off x="3886200" y="8686800"/>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326"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BAED960-F352-4D51-84A1-6BE4446FA43D}" type="slidenum">
              <a:t>6</a:t>
            </a:fld>
            <a:endParaRPr lang="en-GB" sz="1200" b="0" i="0" u="none" strike="noStrike" kern="1200" cap="none" spc="0" baseline="0">
              <a:solidFill>
                <a:srgbClr val="000000"/>
              </a:solidFill>
              <a:uFillTx/>
              <a:latin typeface="Arial"/>
              <a:ea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FF9C6-37B0-95F2-EF62-228717CD3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C05CAD-A5B9-1229-137C-0EAD74F8E822}"/>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E2D740C2-A53C-93C6-28C6-82D0CD76EEE6}"/>
              </a:ext>
            </a:extLst>
          </p:cNvPr>
          <p:cNvSpPr txBox="1"/>
          <p:nvPr/>
        </p:nvSpPr>
        <p:spPr>
          <a:xfrm>
            <a:off x="3886200" y="8686800"/>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1DCC2F1-4BB1-45C9-AF31-A7356B315C6B}" type="slidenum">
              <a:t>9</a:t>
            </a:fld>
            <a:endParaRPr lang="en-US" sz="1200" b="0" i="0" u="none" strike="noStrike" kern="1200" cap="none" spc="0" baseline="0">
              <a:solidFill>
                <a:srgbClr val="000000"/>
              </a:solidFill>
              <a:uFillTx/>
              <a:latin typeface="Arial"/>
              <a:ea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5D50854-D742-00E3-0E68-CA3A0A637849}"/>
              </a:ext>
            </a:extLst>
          </p:cNvPr>
          <p:cNvSpPr/>
          <p:nvPr/>
        </p:nvSpPr>
        <p:spPr>
          <a:xfrm flipV="1">
            <a:off x="381003" y="4419596"/>
            <a:ext cx="8382003" cy="2057400"/>
          </a:xfrm>
          <a:custGeom>
            <a:avLst/>
            <a:gdLst>
              <a:gd name="f0" fmla="val 5400000"/>
              <a:gd name="f1" fmla="val 16200000"/>
              <a:gd name="f2" fmla="val w"/>
              <a:gd name="f3" fmla="val h"/>
              <a:gd name="f4" fmla="val ss"/>
              <a:gd name="f5" fmla="val 0"/>
              <a:gd name="f6" fmla="val 13786"/>
              <a:gd name="f7" fmla="abs f2"/>
              <a:gd name="f8" fmla="abs f3"/>
              <a:gd name="f9" fmla="abs f4"/>
              <a:gd name="f10" fmla="?: f7 f2 1"/>
              <a:gd name="f11" fmla="?: f8 f3 1"/>
              <a:gd name="f12" fmla="?: f9 f4 1"/>
              <a:gd name="f13" fmla="*/ f10 1 21600"/>
              <a:gd name="f14" fmla="*/ f11 1 21600"/>
              <a:gd name="f15" fmla="*/ 21600 f10 1"/>
              <a:gd name="f16" fmla="*/ 21600 f11 1"/>
              <a:gd name="f17" fmla="min f14 f13"/>
              <a:gd name="f18" fmla="*/ f15 1 f12"/>
              <a:gd name="f19" fmla="*/ f16 1 f12"/>
              <a:gd name="f20" fmla="val f18"/>
              <a:gd name="f21" fmla="val f19"/>
              <a:gd name="f22" fmla="*/ f5 f17 1"/>
              <a:gd name="f23" fmla="+- f21 0 f5"/>
              <a:gd name="f24" fmla="+- f20 0 f5"/>
              <a:gd name="f25" fmla="*/ f21 f17 1"/>
              <a:gd name="f26" fmla="*/ f20 f17 1"/>
              <a:gd name="f27" fmla="min f24 f23"/>
              <a:gd name="f28" fmla="*/ f27 f6 1"/>
              <a:gd name="f29" fmla="*/ f28 1 100000"/>
              <a:gd name="f30" fmla="+- f20 0 f29"/>
              <a:gd name="f31" fmla="*/ f29 29289 1"/>
              <a:gd name="f32" fmla="*/ f29 f17 1"/>
              <a:gd name="f33" fmla="*/ f31 1 100000"/>
              <a:gd name="f34" fmla="*/ f30 f17 1"/>
              <a:gd name="f35" fmla="+- f20 0 f33"/>
              <a:gd name="f36" fmla="*/ f35 f17 1"/>
            </a:gdLst>
            <a:ahLst/>
            <a:cxnLst>
              <a:cxn ang="3cd4">
                <a:pos x="hc" y="t"/>
              </a:cxn>
              <a:cxn ang="0">
                <a:pos x="r" y="vc"/>
              </a:cxn>
              <a:cxn ang="cd4">
                <a:pos x="hc" y="b"/>
              </a:cxn>
              <a:cxn ang="cd2">
                <a:pos x="l" y="vc"/>
              </a:cxn>
            </a:cxnLst>
            <a:rect l="f22" t="f22" r="f36" b="f25"/>
            <a:pathLst>
              <a:path>
                <a:moveTo>
                  <a:pt x="f22" y="f22"/>
                </a:moveTo>
                <a:lnTo>
                  <a:pt x="f34" y="f22"/>
                </a:lnTo>
                <a:arcTo wR="f32" hR="f32" stAng="f1" swAng="f0"/>
                <a:lnTo>
                  <a:pt x="f26" y="f25"/>
                </a:lnTo>
                <a:lnTo>
                  <a:pt x="f22" y="f25"/>
                </a:lnTo>
                <a:close/>
              </a:path>
            </a:pathLst>
          </a:custGeom>
          <a:solidFill>
            <a:srgbClr val="4E287E"/>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4E287E"/>
              </a:solidFill>
              <a:uFillTx/>
              <a:latin typeface="Arial"/>
              <a:ea typeface="ＭＳ Ｐゴシック"/>
              <a:cs typeface="ＭＳ Ｐゴシック"/>
            </a:endParaRPr>
          </a:p>
        </p:txBody>
      </p:sp>
      <p:pic>
        <p:nvPicPr>
          <p:cNvPr id="3" name="Picture 6" descr="MX_RGB.png">
            <a:extLst>
              <a:ext uri="{FF2B5EF4-FFF2-40B4-BE49-F238E27FC236}">
                <a16:creationId xmlns:a16="http://schemas.microsoft.com/office/drawing/2014/main" id="{B0EC37A2-C5E7-9231-092C-F8C7BF581607}"/>
              </a:ext>
            </a:extLst>
          </p:cNvPr>
          <p:cNvPicPr>
            <a:picLocks noChangeAspect="1"/>
          </p:cNvPicPr>
          <p:nvPr/>
        </p:nvPicPr>
        <p:blipFill>
          <a:blip r:embed="rId2"/>
          <a:srcRect/>
          <a:stretch>
            <a:fillRect/>
          </a:stretch>
        </p:blipFill>
        <p:spPr>
          <a:xfrm>
            <a:off x="1447796" y="1600200"/>
            <a:ext cx="6172200" cy="1676396"/>
          </a:xfrm>
          <a:prstGeom prst="rect">
            <a:avLst/>
          </a:prstGeom>
          <a:noFill/>
          <a:ln cap="flat">
            <a:noFill/>
          </a:ln>
        </p:spPr>
      </p:pic>
    </p:spTree>
    <p:extLst>
      <p:ext uri="{BB962C8B-B14F-4D97-AF65-F5344CB8AC3E}">
        <p14:creationId xmlns:p14="http://schemas.microsoft.com/office/powerpoint/2010/main" val="2294039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Media Placeholder 3">
            <a:extLst>
              <a:ext uri="{FF2B5EF4-FFF2-40B4-BE49-F238E27FC236}">
                <a16:creationId xmlns:a16="http://schemas.microsoft.com/office/drawing/2014/main" id="{D63A70C7-C54B-B2D9-B694-0C3850EA83FD}"/>
              </a:ext>
            </a:extLst>
          </p:cNvPr>
          <p:cNvSpPr txBox="1">
            <a:spLocks noGrp="1"/>
          </p:cNvSpPr>
          <p:nvPr>
            <p:ph type="media" idx="2"/>
          </p:nvPr>
        </p:nvSpPr>
        <p:spPr>
          <a:xfrm>
            <a:off x="4686299" y="1371600"/>
            <a:ext cx="4000500" cy="3886200"/>
          </a:xfrm>
        </p:spPr>
        <p:txBody>
          <a:bodyPr/>
          <a:lstStyle>
            <a:lvl1pPr>
              <a:defRPr lang="en-GB"/>
            </a:lvl1pPr>
          </a:lstStyle>
          <a:p>
            <a:pPr lvl="0"/>
            <a:endParaRPr lang="en-GB"/>
          </a:p>
        </p:txBody>
      </p:sp>
      <p:sp>
        <p:nvSpPr>
          <p:cNvPr id="3" name="Rectangle 4">
            <a:extLst>
              <a:ext uri="{FF2B5EF4-FFF2-40B4-BE49-F238E27FC236}">
                <a16:creationId xmlns:a16="http://schemas.microsoft.com/office/drawing/2014/main" id="{B3D0F419-2537-ECBD-CA8B-46F81E7E2775}"/>
              </a:ext>
            </a:extLst>
          </p:cNvPr>
          <p:cNvSpPr txBox="1">
            <a:spLocks noGrp="1"/>
          </p:cNvSpPr>
          <p:nvPr>
            <p:ph type="dt" sz="half" idx="7"/>
          </p:nvPr>
        </p:nvSpPr>
        <p:spPr/>
        <p:txBody>
          <a:bodyPr/>
          <a:lstStyle>
            <a:lvl1pPr>
              <a:defRPr/>
            </a:lvl1pPr>
          </a:lstStyle>
          <a:p>
            <a:pPr lvl="0"/>
            <a:endParaRPr lang="en-GB"/>
          </a:p>
        </p:txBody>
      </p:sp>
      <p:sp>
        <p:nvSpPr>
          <p:cNvPr id="4" name="Rectangle 6">
            <a:extLst>
              <a:ext uri="{FF2B5EF4-FFF2-40B4-BE49-F238E27FC236}">
                <a16:creationId xmlns:a16="http://schemas.microsoft.com/office/drawing/2014/main" id="{E06D57FE-DDD7-82CB-541D-A87EA32195E9}"/>
              </a:ext>
            </a:extLst>
          </p:cNvPr>
          <p:cNvSpPr txBox="1">
            <a:spLocks noGrp="1"/>
          </p:cNvSpPr>
          <p:nvPr>
            <p:ph type="sldNum" sz="quarter" idx="8"/>
          </p:nvPr>
        </p:nvSpPr>
        <p:spPr/>
        <p:txBody>
          <a:bodyPr/>
          <a:lstStyle>
            <a:lvl1pPr>
              <a:defRPr/>
            </a:lvl1pPr>
          </a:lstStyle>
          <a:p>
            <a:pPr lvl="0"/>
            <a:fld id="{D5773767-251F-492E-8801-E5453C037593}" type="slidenum">
              <a:t>‹#›</a:t>
            </a:fld>
            <a:endParaRPr lang="en-GB"/>
          </a:p>
        </p:txBody>
      </p:sp>
    </p:spTree>
    <p:extLst>
      <p:ext uri="{BB962C8B-B14F-4D97-AF65-F5344CB8AC3E}">
        <p14:creationId xmlns:p14="http://schemas.microsoft.com/office/powerpoint/2010/main" val="78843201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36B30-DE87-8B66-3452-597F5EEE5E97}"/>
              </a:ext>
            </a:extLst>
          </p:cNvPr>
          <p:cNvSpPr txBox="1">
            <a:spLocks noGrp="1"/>
          </p:cNvSpPr>
          <p:nvPr>
            <p:ph type="title"/>
          </p:nvPr>
        </p:nvSpPr>
        <p:spPr/>
        <p:txBody>
          <a:bodyPr/>
          <a:lstStyle>
            <a:lvl1pPr>
              <a:defRPr lang="en-GB"/>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9AAE46DB-1B53-4429-EC76-D815C79D1B81}"/>
              </a:ext>
            </a:extLst>
          </p:cNvPr>
          <p:cNvSpPr txBox="1">
            <a:spLocks noGrp="1"/>
          </p:cNvSpPr>
          <p:nvPr>
            <p:ph idx="1"/>
          </p:nvPr>
        </p:nvSpPr>
        <p:spPr/>
        <p:txBody>
          <a:bodyPr/>
          <a:lstStyle>
            <a:lvl1pPr>
              <a:defRPr lang="en-GB"/>
            </a:lvl1pPr>
            <a:lvl2pPr>
              <a:defRPr lang="en-GB"/>
            </a:lvl2pPr>
            <a:lvl3pPr>
              <a:defRPr lang="en-GB"/>
            </a:lvl3pPr>
            <a:lvl4pPr>
              <a:defRPr lang="en-GB"/>
            </a:lvl4pPr>
            <a:lvl5pPr>
              <a:defRPr lang="en-GB"/>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a:extLst>
              <a:ext uri="{FF2B5EF4-FFF2-40B4-BE49-F238E27FC236}">
                <a16:creationId xmlns:a16="http://schemas.microsoft.com/office/drawing/2014/main" id="{2DB9BAFE-39C2-0822-77F0-C7BDB94FF0BD}"/>
              </a:ext>
            </a:extLst>
          </p:cNvPr>
          <p:cNvSpPr txBox="1">
            <a:spLocks noGrp="1"/>
          </p:cNvSpPr>
          <p:nvPr>
            <p:ph type="dt" sz="half" idx="7"/>
          </p:nvPr>
        </p:nvSpPr>
        <p:spPr/>
        <p:txBody>
          <a:bodyPr/>
          <a:lstStyle>
            <a:lvl1pPr>
              <a:defRPr/>
            </a:lvl1pPr>
          </a:lstStyle>
          <a:p>
            <a:pPr lvl="0"/>
            <a:fld id="{99FC3153-4359-44FD-97F6-BB80E7E21E59}" type="datetime1">
              <a:rPr lang="en-GB"/>
              <a:pPr lvl="0"/>
              <a:t>21/06/2023</a:t>
            </a:fld>
            <a:endParaRPr lang="en-GB"/>
          </a:p>
        </p:txBody>
      </p:sp>
      <p:sp>
        <p:nvSpPr>
          <p:cNvPr id="5" name="Rectangle 6">
            <a:extLst>
              <a:ext uri="{FF2B5EF4-FFF2-40B4-BE49-F238E27FC236}">
                <a16:creationId xmlns:a16="http://schemas.microsoft.com/office/drawing/2014/main" id="{507DB6C8-3C23-9071-7ED4-2849610A2ED3}"/>
              </a:ext>
            </a:extLst>
          </p:cNvPr>
          <p:cNvSpPr txBox="1">
            <a:spLocks noGrp="1"/>
          </p:cNvSpPr>
          <p:nvPr>
            <p:ph type="sldNum" sz="quarter" idx="8"/>
          </p:nvPr>
        </p:nvSpPr>
        <p:spPr/>
        <p:txBody>
          <a:bodyPr/>
          <a:lstStyle>
            <a:lvl1pPr>
              <a:defRPr/>
            </a:lvl1pPr>
          </a:lstStyle>
          <a:p>
            <a:pPr lvl="0"/>
            <a:fld id="{6CA55A48-9D44-4AED-BDD9-A581F0126B84}" type="slidenum">
              <a:t>‹#›</a:t>
            </a:fld>
            <a:endParaRPr lang="en-GB"/>
          </a:p>
        </p:txBody>
      </p:sp>
    </p:spTree>
    <p:extLst>
      <p:ext uri="{BB962C8B-B14F-4D97-AF65-F5344CB8AC3E}">
        <p14:creationId xmlns:p14="http://schemas.microsoft.com/office/powerpoint/2010/main" val="85606894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0B290-AB64-6F4C-B5F0-15C5251EBC71}"/>
              </a:ext>
            </a:extLst>
          </p:cNvPr>
          <p:cNvSpPr txBox="1">
            <a:spLocks noGrp="1"/>
          </p:cNvSpPr>
          <p:nvPr>
            <p:ph type="title"/>
          </p:nvPr>
        </p:nvSpPr>
        <p:spPr>
          <a:xfrm>
            <a:off x="457200" y="274640"/>
            <a:ext cx="8229600" cy="1143000"/>
          </a:xfrm>
        </p:spPr>
        <p:txBody>
          <a:bodyPr/>
          <a:lstStyle>
            <a:lvl1pPr>
              <a:defRPr lang="en-GB"/>
            </a:lvl1p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66FCDCB6-D2EB-47B6-5C2B-DAAF6179FE6A}"/>
              </a:ext>
            </a:extLst>
          </p:cNvPr>
          <p:cNvSpPr txBox="1">
            <a:spLocks noGrp="1"/>
          </p:cNvSpPr>
          <p:nvPr>
            <p:ph type="body" idx="1"/>
          </p:nvPr>
        </p:nvSpPr>
        <p:spPr>
          <a:xfrm>
            <a:off x="457200" y="1535113"/>
            <a:ext cx="4040184" cy="639759"/>
          </a:xfrm>
        </p:spPr>
        <p:txBody>
          <a:bodyPr anchor="b"/>
          <a:lstStyle>
            <a:lvl1pPr marL="0" indent="0">
              <a:buNone/>
              <a:defRPr lang="en-GB" b="1"/>
            </a:lvl1pPr>
          </a:lstStyle>
          <a:p>
            <a:pPr lvl="0"/>
            <a:r>
              <a:rPr lang="en-GB"/>
              <a:t>Click to edit Master text styles</a:t>
            </a:r>
          </a:p>
        </p:txBody>
      </p:sp>
      <p:sp>
        <p:nvSpPr>
          <p:cNvPr id="4" name="Content Placeholder 3">
            <a:extLst>
              <a:ext uri="{FF2B5EF4-FFF2-40B4-BE49-F238E27FC236}">
                <a16:creationId xmlns:a16="http://schemas.microsoft.com/office/drawing/2014/main" id="{D8421F6B-CF03-EDA9-CC92-AAE9E2A4BBE0}"/>
              </a:ext>
            </a:extLst>
          </p:cNvPr>
          <p:cNvSpPr txBox="1">
            <a:spLocks noGrp="1"/>
          </p:cNvSpPr>
          <p:nvPr>
            <p:ph idx="2"/>
          </p:nvPr>
        </p:nvSpPr>
        <p:spPr>
          <a:xfrm>
            <a:off x="457200" y="2174872"/>
            <a:ext cx="4040184" cy="3951286"/>
          </a:xfrm>
        </p:spPr>
        <p:txBody>
          <a:bodyPr/>
          <a:lstStyle>
            <a:lvl1pPr>
              <a:defRPr lang="en-GB"/>
            </a:lvl1pPr>
            <a:lvl2pPr>
              <a:defRPr lang="en-GB" sz="2000"/>
            </a:lvl2pPr>
            <a:lvl3pPr>
              <a:defRPr lang="en-GB"/>
            </a:lvl3pPr>
            <a:lvl4pPr>
              <a:defRPr lang="en-GB" sz="1600"/>
            </a:lvl4pPr>
            <a:lvl5pPr>
              <a:defRPr lang="en-GB"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D4D9E6-A319-AEC7-010C-163B35577A96}"/>
              </a:ext>
            </a:extLst>
          </p:cNvPr>
          <p:cNvSpPr txBox="1">
            <a:spLocks noGrp="1"/>
          </p:cNvSpPr>
          <p:nvPr>
            <p:ph type="body" idx="3"/>
          </p:nvPr>
        </p:nvSpPr>
        <p:spPr>
          <a:xfrm>
            <a:off x="4645023" y="1535113"/>
            <a:ext cx="4041776" cy="639759"/>
          </a:xfrm>
        </p:spPr>
        <p:txBody>
          <a:bodyPr anchor="b"/>
          <a:lstStyle>
            <a:lvl1pPr marL="0" indent="0">
              <a:buNone/>
              <a:defRPr lang="en-GB" b="1"/>
            </a:lvl1pPr>
          </a:lstStyle>
          <a:p>
            <a:pPr lvl="0"/>
            <a:r>
              <a:rPr lang="en-GB"/>
              <a:t>Click to edit Master text styles</a:t>
            </a:r>
          </a:p>
        </p:txBody>
      </p:sp>
      <p:sp>
        <p:nvSpPr>
          <p:cNvPr id="6" name="Content Placeholder 5">
            <a:extLst>
              <a:ext uri="{FF2B5EF4-FFF2-40B4-BE49-F238E27FC236}">
                <a16:creationId xmlns:a16="http://schemas.microsoft.com/office/drawing/2014/main" id="{74DD3BAF-356D-81BF-B53A-388304F5503E}"/>
              </a:ext>
            </a:extLst>
          </p:cNvPr>
          <p:cNvSpPr txBox="1">
            <a:spLocks noGrp="1"/>
          </p:cNvSpPr>
          <p:nvPr>
            <p:ph idx="4"/>
          </p:nvPr>
        </p:nvSpPr>
        <p:spPr>
          <a:xfrm>
            <a:off x="4645023" y="2174872"/>
            <a:ext cx="4041776" cy="3951286"/>
          </a:xfrm>
        </p:spPr>
        <p:txBody>
          <a:bodyPr/>
          <a:lstStyle>
            <a:lvl1pPr>
              <a:defRPr lang="en-GB"/>
            </a:lvl1pPr>
            <a:lvl2pPr>
              <a:defRPr lang="en-GB" sz="2000"/>
            </a:lvl2pPr>
            <a:lvl3pPr>
              <a:defRPr lang="en-GB"/>
            </a:lvl3pPr>
            <a:lvl4pPr>
              <a:defRPr lang="en-GB" sz="1600"/>
            </a:lvl4pPr>
            <a:lvl5pPr>
              <a:defRPr lang="en-GB"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a:extLst>
              <a:ext uri="{FF2B5EF4-FFF2-40B4-BE49-F238E27FC236}">
                <a16:creationId xmlns:a16="http://schemas.microsoft.com/office/drawing/2014/main" id="{B023AC2C-6C6A-CBF5-5241-F61701DAB03F}"/>
              </a:ext>
            </a:extLst>
          </p:cNvPr>
          <p:cNvSpPr txBox="1">
            <a:spLocks noGrp="1"/>
          </p:cNvSpPr>
          <p:nvPr>
            <p:ph type="dt" sz="half" idx="7"/>
          </p:nvPr>
        </p:nvSpPr>
        <p:spPr/>
        <p:txBody>
          <a:bodyPr/>
          <a:lstStyle>
            <a:lvl1pPr>
              <a:defRPr/>
            </a:lvl1pPr>
          </a:lstStyle>
          <a:p>
            <a:pPr lvl="0"/>
            <a:fld id="{7A73BBF1-BBBF-4ACF-AC68-763742DF04BD}" type="datetime1">
              <a:rPr lang="en-GB"/>
              <a:pPr lvl="0"/>
              <a:t>21/06/2023</a:t>
            </a:fld>
            <a:endParaRPr lang="en-GB"/>
          </a:p>
        </p:txBody>
      </p:sp>
      <p:sp>
        <p:nvSpPr>
          <p:cNvPr id="8" name="Rectangle 6">
            <a:extLst>
              <a:ext uri="{FF2B5EF4-FFF2-40B4-BE49-F238E27FC236}">
                <a16:creationId xmlns:a16="http://schemas.microsoft.com/office/drawing/2014/main" id="{ED16FC9B-AAF9-2076-2136-CC489DCF9D40}"/>
              </a:ext>
            </a:extLst>
          </p:cNvPr>
          <p:cNvSpPr txBox="1">
            <a:spLocks noGrp="1"/>
          </p:cNvSpPr>
          <p:nvPr>
            <p:ph type="sldNum" sz="quarter" idx="8"/>
          </p:nvPr>
        </p:nvSpPr>
        <p:spPr/>
        <p:txBody>
          <a:bodyPr/>
          <a:lstStyle>
            <a:lvl1pPr>
              <a:defRPr/>
            </a:lvl1pPr>
          </a:lstStyle>
          <a:p>
            <a:pPr lvl="0"/>
            <a:fld id="{116E4EEA-EA15-4E33-AEEE-D516EA8589F0}" type="slidenum">
              <a:t>‹#›</a:t>
            </a:fld>
            <a:endParaRPr lang="en-GB"/>
          </a:p>
        </p:txBody>
      </p:sp>
    </p:spTree>
    <p:extLst>
      <p:ext uri="{BB962C8B-B14F-4D97-AF65-F5344CB8AC3E}">
        <p14:creationId xmlns:p14="http://schemas.microsoft.com/office/powerpoint/2010/main" val="7537338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00E2BD5-D911-6411-D0A9-653DEF9F623C}"/>
              </a:ext>
            </a:extLst>
          </p:cNvPr>
          <p:cNvSpPr/>
          <p:nvPr/>
        </p:nvSpPr>
        <p:spPr>
          <a:xfrm flipV="1">
            <a:off x="381003" y="4419596"/>
            <a:ext cx="8382003" cy="2057400"/>
          </a:xfrm>
          <a:custGeom>
            <a:avLst/>
            <a:gdLst>
              <a:gd name="f0" fmla="val 5400000"/>
              <a:gd name="f1" fmla="val 16200000"/>
              <a:gd name="f2" fmla="val w"/>
              <a:gd name="f3" fmla="val h"/>
              <a:gd name="f4" fmla="val ss"/>
              <a:gd name="f5" fmla="val 0"/>
              <a:gd name="f6" fmla="val 13786"/>
              <a:gd name="f7" fmla="abs f2"/>
              <a:gd name="f8" fmla="abs f3"/>
              <a:gd name="f9" fmla="abs f4"/>
              <a:gd name="f10" fmla="?: f7 f2 1"/>
              <a:gd name="f11" fmla="?: f8 f3 1"/>
              <a:gd name="f12" fmla="?: f9 f4 1"/>
              <a:gd name="f13" fmla="*/ f10 1 21600"/>
              <a:gd name="f14" fmla="*/ f11 1 21600"/>
              <a:gd name="f15" fmla="*/ 21600 f10 1"/>
              <a:gd name="f16" fmla="*/ 21600 f11 1"/>
              <a:gd name="f17" fmla="min f14 f13"/>
              <a:gd name="f18" fmla="*/ f15 1 f12"/>
              <a:gd name="f19" fmla="*/ f16 1 f12"/>
              <a:gd name="f20" fmla="val f18"/>
              <a:gd name="f21" fmla="val f19"/>
              <a:gd name="f22" fmla="*/ f5 f17 1"/>
              <a:gd name="f23" fmla="+- f21 0 f5"/>
              <a:gd name="f24" fmla="+- f20 0 f5"/>
              <a:gd name="f25" fmla="*/ f21 f17 1"/>
              <a:gd name="f26" fmla="*/ f20 f17 1"/>
              <a:gd name="f27" fmla="min f24 f23"/>
              <a:gd name="f28" fmla="*/ f27 f6 1"/>
              <a:gd name="f29" fmla="*/ f28 1 100000"/>
              <a:gd name="f30" fmla="+- f20 0 f29"/>
              <a:gd name="f31" fmla="*/ f29 29289 1"/>
              <a:gd name="f32" fmla="*/ f29 f17 1"/>
              <a:gd name="f33" fmla="*/ f31 1 100000"/>
              <a:gd name="f34" fmla="*/ f30 f17 1"/>
              <a:gd name="f35" fmla="+- f20 0 f33"/>
              <a:gd name="f36" fmla="*/ f35 f17 1"/>
            </a:gdLst>
            <a:ahLst/>
            <a:cxnLst>
              <a:cxn ang="3cd4">
                <a:pos x="hc" y="t"/>
              </a:cxn>
              <a:cxn ang="0">
                <a:pos x="r" y="vc"/>
              </a:cxn>
              <a:cxn ang="cd4">
                <a:pos x="hc" y="b"/>
              </a:cxn>
              <a:cxn ang="cd2">
                <a:pos x="l" y="vc"/>
              </a:cxn>
            </a:cxnLst>
            <a:rect l="f22" t="f22" r="f36" b="f25"/>
            <a:pathLst>
              <a:path>
                <a:moveTo>
                  <a:pt x="f22" y="f22"/>
                </a:moveTo>
                <a:lnTo>
                  <a:pt x="f34" y="f22"/>
                </a:lnTo>
                <a:arcTo wR="f32" hR="f32" stAng="f1" swAng="f0"/>
                <a:lnTo>
                  <a:pt x="f26" y="f25"/>
                </a:lnTo>
                <a:lnTo>
                  <a:pt x="f22" y="f25"/>
                </a:lnTo>
                <a:close/>
              </a:path>
            </a:pathLst>
          </a:custGeom>
          <a:solidFill>
            <a:srgbClr val="4E287E"/>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4E287E"/>
              </a:solidFill>
              <a:uFillTx/>
              <a:latin typeface="Arial"/>
              <a:ea typeface="ＭＳ Ｐゴシック"/>
              <a:cs typeface="ＭＳ Ｐゴシック"/>
            </a:endParaRPr>
          </a:p>
        </p:txBody>
      </p:sp>
      <p:pic>
        <p:nvPicPr>
          <p:cNvPr id="3" name="Picture 6" descr="MX_RGB.png">
            <a:extLst>
              <a:ext uri="{FF2B5EF4-FFF2-40B4-BE49-F238E27FC236}">
                <a16:creationId xmlns:a16="http://schemas.microsoft.com/office/drawing/2014/main" id="{94DFA474-916C-7A1F-D5E2-2C0FCEA26738}"/>
              </a:ext>
            </a:extLst>
          </p:cNvPr>
          <p:cNvPicPr>
            <a:picLocks noChangeAspect="1"/>
          </p:cNvPicPr>
          <p:nvPr/>
        </p:nvPicPr>
        <p:blipFill>
          <a:blip r:embed="rId2"/>
          <a:srcRect/>
          <a:stretch>
            <a:fillRect/>
          </a:stretch>
        </p:blipFill>
        <p:spPr>
          <a:xfrm>
            <a:off x="1447796" y="1600200"/>
            <a:ext cx="6172200" cy="1676396"/>
          </a:xfrm>
          <a:prstGeom prst="rect">
            <a:avLst/>
          </a:prstGeom>
          <a:noFill/>
          <a:ln cap="flat">
            <a:noFill/>
          </a:ln>
        </p:spPr>
      </p:pic>
    </p:spTree>
    <p:extLst>
      <p:ext uri="{BB962C8B-B14F-4D97-AF65-F5344CB8AC3E}">
        <p14:creationId xmlns:p14="http://schemas.microsoft.com/office/powerpoint/2010/main" val="1896240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0185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C258CC2-D011-652F-3F62-84416DA1CCA4}"/>
              </a:ext>
            </a:extLst>
          </p:cNvPr>
          <p:cNvSpPr txBox="1">
            <a:spLocks noGrp="1"/>
          </p:cNvSpPr>
          <p:nvPr>
            <p:ph type="dt" sz="half" idx="7"/>
          </p:nvPr>
        </p:nvSpPr>
        <p:spPr/>
        <p:txBody>
          <a:bodyPr/>
          <a:lstStyle>
            <a:lvl1pPr>
              <a:defRPr/>
            </a:lvl1pPr>
          </a:lstStyle>
          <a:p>
            <a:pPr lvl="0"/>
            <a:fld id="{B7DB369E-85A1-4BDF-9925-8806DAA9B21E}" type="datetime1">
              <a:rPr lang="en-GB"/>
              <a:pPr lvl="0"/>
              <a:t>21/06/2023</a:t>
            </a:fld>
            <a:endParaRPr lang="en-GB"/>
          </a:p>
        </p:txBody>
      </p:sp>
      <p:sp>
        <p:nvSpPr>
          <p:cNvPr id="3" name="Rectangle 6">
            <a:extLst>
              <a:ext uri="{FF2B5EF4-FFF2-40B4-BE49-F238E27FC236}">
                <a16:creationId xmlns:a16="http://schemas.microsoft.com/office/drawing/2014/main" id="{0F606FB9-CAA3-5E93-5CE8-8728CADB3BD1}"/>
              </a:ext>
            </a:extLst>
          </p:cNvPr>
          <p:cNvSpPr txBox="1">
            <a:spLocks noGrp="1"/>
          </p:cNvSpPr>
          <p:nvPr>
            <p:ph type="sldNum" sz="quarter" idx="8"/>
          </p:nvPr>
        </p:nvSpPr>
        <p:spPr/>
        <p:txBody>
          <a:bodyPr/>
          <a:lstStyle>
            <a:lvl1pPr>
              <a:defRPr/>
            </a:lvl1pPr>
          </a:lstStyle>
          <a:p>
            <a:pPr lvl="0"/>
            <a:fld id="{8082F9B8-F935-4256-8121-BEAAB7637451}" type="slidenum">
              <a:t>‹#›</a:t>
            </a:fld>
            <a:endParaRPr lang="en-GB"/>
          </a:p>
        </p:txBody>
      </p:sp>
    </p:spTree>
    <p:extLst>
      <p:ext uri="{BB962C8B-B14F-4D97-AF65-F5344CB8AC3E}">
        <p14:creationId xmlns:p14="http://schemas.microsoft.com/office/powerpoint/2010/main" val="271880490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76B5CD2D-7E08-CAEE-3F71-51903E925917}"/>
              </a:ext>
            </a:extLst>
          </p:cNvPr>
          <p:cNvSpPr txBox="1">
            <a:spLocks noGrp="1"/>
          </p:cNvSpPr>
          <p:nvPr>
            <p:ph idx="1"/>
          </p:nvPr>
        </p:nvSpPr>
        <p:spPr>
          <a:xfrm>
            <a:off x="4267203" y="1371600"/>
            <a:ext cx="3810003" cy="3200400"/>
          </a:xfrm>
        </p:spPr>
        <p:txBody>
          <a:bodyPr/>
          <a:lstStyle>
            <a:lvl1pPr>
              <a:spcBef>
                <a:spcPts val="700"/>
              </a:spcBef>
              <a:defRPr sz="2800"/>
            </a:lvl1pPr>
            <a:lvl2pPr>
              <a:spcBef>
                <a:spcPts val="600"/>
              </a:spcBef>
              <a:defRPr sz="2400"/>
            </a:lvl2pPr>
            <a:lvl3pPr>
              <a:spcBef>
                <a:spcPts val="500"/>
              </a:spcBef>
              <a:defRPr sz="2000"/>
            </a:lvl3pPr>
            <a:lvl4pPr>
              <a:spcBef>
                <a:spcPts val="400"/>
              </a:spcBef>
              <a:defRPr/>
            </a:lvl4pPr>
            <a:lvl5pPr>
              <a:spcBef>
                <a:spcPts val="4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247A812-04C9-4BA4-C663-4A2457305B10}"/>
              </a:ext>
            </a:extLst>
          </p:cNvPr>
          <p:cNvSpPr txBox="1">
            <a:spLocks noGrp="1"/>
          </p:cNvSpPr>
          <p:nvPr>
            <p:ph type="dt" sz="half" idx="7"/>
          </p:nvPr>
        </p:nvSpPr>
        <p:spPr/>
        <p:txBody>
          <a:bodyPr/>
          <a:lstStyle>
            <a:lvl1pPr>
              <a:defRPr/>
            </a:lvl1pPr>
          </a:lstStyle>
          <a:p>
            <a:pPr lvl="0"/>
            <a:fld id="{E8926A29-3CE3-42E8-94C6-F43F35BABB62}" type="datetime1">
              <a:rPr lang="en-GB"/>
              <a:pPr lvl="0"/>
              <a:t>21/06/2023</a:t>
            </a:fld>
            <a:endParaRPr lang="en-GB"/>
          </a:p>
        </p:txBody>
      </p:sp>
      <p:sp>
        <p:nvSpPr>
          <p:cNvPr id="4" name="Rectangle 6">
            <a:extLst>
              <a:ext uri="{FF2B5EF4-FFF2-40B4-BE49-F238E27FC236}">
                <a16:creationId xmlns:a16="http://schemas.microsoft.com/office/drawing/2014/main" id="{522BCD12-94F7-F72D-D59C-4E598FBE0071}"/>
              </a:ext>
            </a:extLst>
          </p:cNvPr>
          <p:cNvSpPr txBox="1">
            <a:spLocks noGrp="1"/>
          </p:cNvSpPr>
          <p:nvPr>
            <p:ph type="sldNum" sz="quarter" idx="8"/>
          </p:nvPr>
        </p:nvSpPr>
        <p:spPr/>
        <p:txBody>
          <a:bodyPr/>
          <a:lstStyle>
            <a:lvl1pPr>
              <a:defRPr/>
            </a:lvl1pPr>
          </a:lstStyle>
          <a:p>
            <a:pPr lvl="0"/>
            <a:fld id="{1430BBE5-C151-47E5-92F3-FEA6F148B189}" type="slidenum">
              <a:t>‹#›</a:t>
            </a:fld>
            <a:endParaRPr lang="en-GB"/>
          </a:p>
        </p:txBody>
      </p:sp>
    </p:spTree>
    <p:extLst>
      <p:ext uri="{BB962C8B-B14F-4D97-AF65-F5344CB8AC3E}">
        <p14:creationId xmlns:p14="http://schemas.microsoft.com/office/powerpoint/2010/main" val="298718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848A265C-2EAD-39E3-D0D8-C76897B4D3F7}"/>
              </a:ext>
            </a:extLst>
          </p:cNvPr>
          <p:cNvSpPr txBox="1">
            <a:spLocks noGrp="1"/>
          </p:cNvSpPr>
          <p:nvPr>
            <p:ph idx="2"/>
          </p:nvPr>
        </p:nvSpPr>
        <p:spPr>
          <a:xfrm>
            <a:off x="457200" y="2174872"/>
            <a:ext cx="4040184" cy="3951286"/>
          </a:xfrm>
        </p:spPr>
        <p:txBody>
          <a:bodyPr/>
          <a:lstStyle>
            <a:lvl1pPr>
              <a:defRPr/>
            </a:lvl1pPr>
            <a:lvl2pPr>
              <a:defRPr sz="2000"/>
            </a:lvl2pPr>
            <a:lvl3pPr>
              <a:spcBef>
                <a:spcPts val="400"/>
              </a:spcBef>
              <a:defRPr/>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FB83E41-7F91-D6AA-A34E-ED623199FB4B}"/>
              </a:ext>
            </a:extLst>
          </p:cNvPr>
          <p:cNvSpPr txBox="1">
            <a:spLocks noGrp="1"/>
          </p:cNvSpPr>
          <p:nvPr>
            <p:ph type="body" idx="1"/>
          </p:nvPr>
        </p:nvSpPr>
        <p:spPr>
          <a:xfrm>
            <a:off x="4645023" y="1535113"/>
            <a:ext cx="4041776" cy="639759"/>
          </a:xfrm>
        </p:spPr>
        <p:txBody>
          <a:bodyPr anchor="b"/>
          <a:lstStyle>
            <a:lvl1pPr marL="0" indent="0">
              <a:buNone/>
              <a:defRPr b="1"/>
            </a:lvl1pPr>
          </a:lstStyle>
          <a:p>
            <a:pPr lvl="0"/>
            <a:r>
              <a:rPr lang="en-US"/>
              <a:t>Click to edit Master text styles</a:t>
            </a:r>
          </a:p>
        </p:txBody>
      </p:sp>
      <p:sp>
        <p:nvSpPr>
          <p:cNvPr id="4" name="Content Placeholder 5">
            <a:extLst>
              <a:ext uri="{FF2B5EF4-FFF2-40B4-BE49-F238E27FC236}">
                <a16:creationId xmlns:a16="http://schemas.microsoft.com/office/drawing/2014/main" id="{A52038CF-6AD3-A552-0ED0-D0258ED1061E}"/>
              </a:ext>
            </a:extLst>
          </p:cNvPr>
          <p:cNvSpPr txBox="1">
            <a:spLocks noGrp="1"/>
          </p:cNvSpPr>
          <p:nvPr>
            <p:ph idx="4"/>
          </p:nvPr>
        </p:nvSpPr>
        <p:spPr>
          <a:xfrm>
            <a:off x="4645023" y="2174872"/>
            <a:ext cx="4041776" cy="3951286"/>
          </a:xfrm>
        </p:spPr>
        <p:txBody>
          <a:bodyPr/>
          <a:lstStyle>
            <a:lvl1pPr>
              <a:defRPr/>
            </a:lvl1pPr>
            <a:lvl2pPr>
              <a:defRPr sz="2000"/>
            </a:lvl2pPr>
            <a:lvl3pPr>
              <a:spcBef>
                <a:spcPts val="400"/>
              </a:spcBef>
              <a:defRPr/>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5D790B5-A2F1-AAB0-C44F-C13734331125}"/>
              </a:ext>
            </a:extLst>
          </p:cNvPr>
          <p:cNvSpPr txBox="1">
            <a:spLocks noGrp="1"/>
          </p:cNvSpPr>
          <p:nvPr>
            <p:ph type="dt" sz="half" idx="7"/>
          </p:nvPr>
        </p:nvSpPr>
        <p:spPr/>
        <p:txBody>
          <a:bodyPr/>
          <a:lstStyle>
            <a:lvl1pPr>
              <a:defRPr/>
            </a:lvl1pPr>
          </a:lstStyle>
          <a:p>
            <a:pPr lvl="0"/>
            <a:fld id="{D04C7268-9C16-49F5-BFE9-CB0ABE66BD18}" type="datetime1">
              <a:rPr lang="en-GB"/>
              <a:pPr lvl="0"/>
              <a:t>21/06/2023</a:t>
            </a:fld>
            <a:endParaRPr lang="en-GB"/>
          </a:p>
        </p:txBody>
      </p:sp>
      <p:sp>
        <p:nvSpPr>
          <p:cNvPr id="6" name="Rectangle 6">
            <a:extLst>
              <a:ext uri="{FF2B5EF4-FFF2-40B4-BE49-F238E27FC236}">
                <a16:creationId xmlns:a16="http://schemas.microsoft.com/office/drawing/2014/main" id="{1F0FE8F4-6AFC-B58C-89FA-BBDFCAA812B6}"/>
              </a:ext>
            </a:extLst>
          </p:cNvPr>
          <p:cNvSpPr txBox="1">
            <a:spLocks noGrp="1"/>
          </p:cNvSpPr>
          <p:nvPr>
            <p:ph type="sldNum" sz="quarter" idx="8"/>
          </p:nvPr>
        </p:nvSpPr>
        <p:spPr/>
        <p:txBody>
          <a:bodyPr/>
          <a:lstStyle>
            <a:lvl1pPr>
              <a:defRPr/>
            </a:lvl1pPr>
          </a:lstStyle>
          <a:p>
            <a:pPr lvl="0"/>
            <a:fld id="{6E6C24E5-2994-4B4A-81CA-34A4836C1721}" type="slidenum">
              <a:t>‹#›</a:t>
            </a:fld>
            <a:endParaRPr lang="en-GB"/>
          </a:p>
        </p:txBody>
      </p:sp>
    </p:spTree>
    <p:extLst>
      <p:ext uri="{BB962C8B-B14F-4D97-AF65-F5344CB8AC3E}">
        <p14:creationId xmlns:p14="http://schemas.microsoft.com/office/powerpoint/2010/main" val="4274454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C67F6BF-4BA3-38FF-9489-E3C9E91360A4}"/>
              </a:ext>
            </a:extLst>
          </p:cNvPr>
          <p:cNvSpPr txBox="1">
            <a:spLocks noGrp="1"/>
          </p:cNvSpPr>
          <p:nvPr>
            <p:ph type="sldNum" sz="quarter" idx="8"/>
          </p:nvPr>
        </p:nvSpPr>
        <p:spPr/>
        <p:txBody>
          <a:bodyPr/>
          <a:lstStyle>
            <a:lvl1pPr>
              <a:defRPr/>
            </a:lvl1pPr>
          </a:lstStyle>
          <a:p>
            <a:pPr lvl="0"/>
            <a:fld id="{B0BD2212-51A9-4D53-A97F-DACCB6FFC71D}" type="slidenum">
              <a:t>‹#›</a:t>
            </a:fld>
            <a:endParaRPr lang="en-GB"/>
          </a:p>
        </p:txBody>
      </p:sp>
    </p:spTree>
    <p:extLst>
      <p:ext uri="{BB962C8B-B14F-4D97-AF65-F5344CB8AC3E}">
        <p14:creationId xmlns:p14="http://schemas.microsoft.com/office/powerpoint/2010/main" val="3865119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088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52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FE3A72A7-AB53-277A-B630-7E69EEBAEB30}"/>
              </a:ext>
            </a:extLst>
          </p:cNvPr>
          <p:cNvSpPr txBox="1">
            <a:spLocks noGrp="1"/>
          </p:cNvSpPr>
          <p:nvPr>
            <p:ph type="body" idx="2"/>
          </p:nvPr>
        </p:nvSpPr>
        <p:spPr>
          <a:xfrm>
            <a:off x="457200" y="1435105"/>
            <a:ext cx="3008311" cy="4691064"/>
          </a:xfrm>
        </p:spPr>
        <p:txBody>
          <a:bodyPr/>
          <a:lstStyle>
            <a:lvl1pPr marL="0" indent="0">
              <a:spcBef>
                <a:spcPts val="300"/>
              </a:spcBef>
              <a:buNone/>
              <a:defRPr sz="1400"/>
            </a:lvl1pPr>
          </a:lstStyle>
          <a:p>
            <a:pPr lvl="0"/>
            <a:r>
              <a:rPr lang="en-US"/>
              <a:t>Click to edit Master text styles</a:t>
            </a:r>
          </a:p>
        </p:txBody>
      </p:sp>
      <p:sp>
        <p:nvSpPr>
          <p:cNvPr id="3" name="Rectangle 4">
            <a:extLst>
              <a:ext uri="{FF2B5EF4-FFF2-40B4-BE49-F238E27FC236}">
                <a16:creationId xmlns:a16="http://schemas.microsoft.com/office/drawing/2014/main" id="{14CD76BD-C9A0-8348-75DE-84364C462FC0}"/>
              </a:ext>
            </a:extLst>
          </p:cNvPr>
          <p:cNvSpPr txBox="1">
            <a:spLocks noGrp="1"/>
          </p:cNvSpPr>
          <p:nvPr>
            <p:ph type="dt" sz="half" idx="7"/>
          </p:nvPr>
        </p:nvSpPr>
        <p:spPr/>
        <p:txBody>
          <a:bodyPr/>
          <a:lstStyle>
            <a:lvl1pPr>
              <a:defRPr/>
            </a:lvl1pPr>
          </a:lstStyle>
          <a:p>
            <a:pPr lvl="0"/>
            <a:fld id="{7A6A1EB7-A86A-486E-931C-9F6076AECA75}" type="datetime1">
              <a:rPr lang="en-GB"/>
              <a:pPr lvl="0"/>
              <a:t>21/06/2023</a:t>
            </a:fld>
            <a:endParaRPr lang="en-GB"/>
          </a:p>
        </p:txBody>
      </p:sp>
      <p:sp>
        <p:nvSpPr>
          <p:cNvPr id="4" name="Rectangle 6">
            <a:extLst>
              <a:ext uri="{FF2B5EF4-FFF2-40B4-BE49-F238E27FC236}">
                <a16:creationId xmlns:a16="http://schemas.microsoft.com/office/drawing/2014/main" id="{94248279-28D4-A2A3-F913-50A0B8074B41}"/>
              </a:ext>
            </a:extLst>
          </p:cNvPr>
          <p:cNvSpPr txBox="1">
            <a:spLocks noGrp="1"/>
          </p:cNvSpPr>
          <p:nvPr>
            <p:ph type="sldNum" sz="quarter" idx="8"/>
          </p:nvPr>
        </p:nvSpPr>
        <p:spPr/>
        <p:txBody>
          <a:bodyPr/>
          <a:lstStyle>
            <a:lvl1pPr>
              <a:defRPr/>
            </a:lvl1pPr>
          </a:lstStyle>
          <a:p>
            <a:pPr lvl="0"/>
            <a:fld id="{4AF7202F-9C33-4B33-B8D0-06B352D47D24}" type="slidenum">
              <a:t>‹#›</a:t>
            </a:fld>
            <a:endParaRPr lang="en-GB"/>
          </a:p>
        </p:txBody>
      </p:sp>
    </p:spTree>
    <p:extLst>
      <p:ext uri="{BB962C8B-B14F-4D97-AF65-F5344CB8AC3E}">
        <p14:creationId xmlns:p14="http://schemas.microsoft.com/office/powerpoint/2010/main" val="409469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F21D6D6-55FA-90D4-66F8-0F0D2D458068}"/>
              </a:ext>
            </a:extLst>
          </p:cNvPr>
          <p:cNvSpPr txBox="1">
            <a:spLocks noGrp="1"/>
          </p:cNvSpPr>
          <p:nvPr>
            <p:ph type="sldNum" sz="quarter" idx="8"/>
          </p:nvPr>
        </p:nvSpPr>
        <p:spPr/>
        <p:txBody>
          <a:bodyPr/>
          <a:lstStyle>
            <a:lvl1pPr>
              <a:defRPr/>
            </a:lvl1pPr>
          </a:lstStyle>
          <a:p>
            <a:pPr lvl="0"/>
            <a:fld id="{53FC5DBE-FEA9-4619-A1AA-3563904C1244}" type="slidenum">
              <a:t>‹#›</a:t>
            </a:fld>
            <a:endParaRPr lang="en-GB"/>
          </a:p>
        </p:txBody>
      </p:sp>
    </p:spTree>
    <p:extLst>
      <p:ext uri="{BB962C8B-B14F-4D97-AF65-F5344CB8AC3E}">
        <p14:creationId xmlns:p14="http://schemas.microsoft.com/office/powerpoint/2010/main" val="37493922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Media Placeholder 3">
            <a:extLst>
              <a:ext uri="{FF2B5EF4-FFF2-40B4-BE49-F238E27FC236}">
                <a16:creationId xmlns:a16="http://schemas.microsoft.com/office/drawing/2014/main" id="{090CC742-85AC-890D-0D7C-2164B1AEDF3A}"/>
              </a:ext>
            </a:extLst>
          </p:cNvPr>
          <p:cNvSpPr txBox="1">
            <a:spLocks noGrp="1"/>
          </p:cNvSpPr>
          <p:nvPr>
            <p:ph type="media" idx="2"/>
          </p:nvPr>
        </p:nvSpPr>
        <p:spPr>
          <a:xfrm>
            <a:off x="4686299" y="1371600"/>
            <a:ext cx="4000500" cy="3886200"/>
          </a:xfrm>
        </p:spPr>
        <p:txBody>
          <a:bodyPr/>
          <a:lstStyle>
            <a:lvl1pPr>
              <a:defRPr lang="en-GB"/>
            </a:lvl1pPr>
          </a:lstStyle>
          <a:p>
            <a:pPr lvl="0"/>
            <a:endParaRPr lang="en-GB"/>
          </a:p>
        </p:txBody>
      </p:sp>
      <p:sp>
        <p:nvSpPr>
          <p:cNvPr id="3" name="Rectangle 4">
            <a:extLst>
              <a:ext uri="{FF2B5EF4-FFF2-40B4-BE49-F238E27FC236}">
                <a16:creationId xmlns:a16="http://schemas.microsoft.com/office/drawing/2014/main" id="{892B8C57-4CC2-E75B-C860-2A346F9B873D}"/>
              </a:ext>
            </a:extLst>
          </p:cNvPr>
          <p:cNvSpPr txBox="1">
            <a:spLocks noGrp="1"/>
          </p:cNvSpPr>
          <p:nvPr>
            <p:ph type="dt" sz="half" idx="7"/>
          </p:nvPr>
        </p:nvSpPr>
        <p:spPr/>
        <p:txBody>
          <a:bodyPr/>
          <a:lstStyle>
            <a:lvl1pPr>
              <a:defRPr/>
            </a:lvl1pPr>
          </a:lstStyle>
          <a:p>
            <a:pPr lvl="0"/>
            <a:endParaRPr lang="en-GB"/>
          </a:p>
        </p:txBody>
      </p:sp>
      <p:sp>
        <p:nvSpPr>
          <p:cNvPr id="4" name="Rectangle 6">
            <a:extLst>
              <a:ext uri="{FF2B5EF4-FFF2-40B4-BE49-F238E27FC236}">
                <a16:creationId xmlns:a16="http://schemas.microsoft.com/office/drawing/2014/main" id="{FE00D606-F56D-10DC-4283-47A67777146E}"/>
              </a:ext>
            </a:extLst>
          </p:cNvPr>
          <p:cNvSpPr txBox="1">
            <a:spLocks noGrp="1"/>
          </p:cNvSpPr>
          <p:nvPr>
            <p:ph type="sldNum" sz="quarter" idx="8"/>
          </p:nvPr>
        </p:nvSpPr>
        <p:spPr/>
        <p:txBody>
          <a:bodyPr/>
          <a:lstStyle>
            <a:lvl1pPr>
              <a:defRPr/>
            </a:lvl1pPr>
          </a:lstStyle>
          <a:p>
            <a:pPr lvl="0"/>
            <a:fld id="{CB58B446-EE9B-45BC-8D8E-E4727B7071AC}" type="slidenum">
              <a:t>‹#›</a:t>
            </a:fld>
            <a:endParaRPr lang="en-GB"/>
          </a:p>
        </p:txBody>
      </p:sp>
    </p:spTree>
    <p:extLst>
      <p:ext uri="{BB962C8B-B14F-4D97-AF65-F5344CB8AC3E}">
        <p14:creationId xmlns:p14="http://schemas.microsoft.com/office/powerpoint/2010/main" val="263129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37A43ED-4E79-2D5A-BB85-050193F2AF50}"/>
              </a:ext>
            </a:extLst>
          </p:cNvPr>
          <p:cNvSpPr txBox="1">
            <a:spLocks noGrp="1"/>
          </p:cNvSpPr>
          <p:nvPr>
            <p:ph type="dt" sz="half" idx="7"/>
          </p:nvPr>
        </p:nvSpPr>
        <p:spPr/>
        <p:txBody>
          <a:bodyPr/>
          <a:lstStyle>
            <a:lvl1pPr>
              <a:defRPr/>
            </a:lvl1pPr>
          </a:lstStyle>
          <a:p>
            <a:pPr lvl="0"/>
            <a:fld id="{A94B451C-1725-49B5-AC09-7F4014630117}" type="datetime1">
              <a:rPr lang="en-GB"/>
              <a:pPr lvl="0"/>
              <a:t>21/06/2023</a:t>
            </a:fld>
            <a:endParaRPr lang="en-GB"/>
          </a:p>
        </p:txBody>
      </p:sp>
      <p:sp>
        <p:nvSpPr>
          <p:cNvPr id="3" name="Rectangle 6">
            <a:extLst>
              <a:ext uri="{FF2B5EF4-FFF2-40B4-BE49-F238E27FC236}">
                <a16:creationId xmlns:a16="http://schemas.microsoft.com/office/drawing/2014/main" id="{A4216606-AAC2-FB6C-1CE6-1E4880B8D978}"/>
              </a:ext>
            </a:extLst>
          </p:cNvPr>
          <p:cNvSpPr txBox="1">
            <a:spLocks noGrp="1"/>
          </p:cNvSpPr>
          <p:nvPr>
            <p:ph type="sldNum" sz="quarter" idx="8"/>
          </p:nvPr>
        </p:nvSpPr>
        <p:spPr/>
        <p:txBody>
          <a:bodyPr/>
          <a:lstStyle>
            <a:lvl1pPr>
              <a:defRPr/>
            </a:lvl1pPr>
          </a:lstStyle>
          <a:p>
            <a:pPr lvl="0"/>
            <a:fld id="{81759049-6225-46B9-9A14-B735502FAA5B}" type="slidenum">
              <a:t>‹#›</a:t>
            </a:fld>
            <a:endParaRPr lang="en-GB"/>
          </a:p>
        </p:txBody>
      </p:sp>
    </p:spTree>
    <p:extLst>
      <p:ext uri="{BB962C8B-B14F-4D97-AF65-F5344CB8AC3E}">
        <p14:creationId xmlns:p14="http://schemas.microsoft.com/office/powerpoint/2010/main" val="340257157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2C13ACA5-E42E-7507-1C8E-93CC3B4D1DD6}"/>
              </a:ext>
            </a:extLst>
          </p:cNvPr>
          <p:cNvSpPr txBox="1">
            <a:spLocks noGrp="1"/>
          </p:cNvSpPr>
          <p:nvPr>
            <p:ph idx="1"/>
          </p:nvPr>
        </p:nvSpPr>
        <p:spPr>
          <a:xfrm>
            <a:off x="4267203" y="1371600"/>
            <a:ext cx="3810003" cy="3200400"/>
          </a:xfrm>
        </p:spPr>
        <p:txBody>
          <a:bodyPr/>
          <a:lstStyle>
            <a:lvl1pPr>
              <a:spcBef>
                <a:spcPts val="700"/>
              </a:spcBef>
              <a:defRPr sz="2800"/>
            </a:lvl1pPr>
            <a:lvl2pPr>
              <a:spcBef>
                <a:spcPts val="600"/>
              </a:spcBef>
              <a:defRPr sz="2400"/>
            </a:lvl2pPr>
            <a:lvl3pPr>
              <a:spcBef>
                <a:spcPts val="500"/>
              </a:spcBef>
              <a:defRPr sz="2000"/>
            </a:lvl3pPr>
            <a:lvl4pPr>
              <a:spcBef>
                <a:spcPts val="400"/>
              </a:spcBef>
              <a:defRPr/>
            </a:lvl4pPr>
            <a:lvl5pPr>
              <a:spcBef>
                <a:spcPts val="4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6521B25-F8E0-6F7B-2CB1-9BF2CD83EF28}"/>
              </a:ext>
            </a:extLst>
          </p:cNvPr>
          <p:cNvSpPr txBox="1">
            <a:spLocks noGrp="1"/>
          </p:cNvSpPr>
          <p:nvPr>
            <p:ph type="dt" sz="half" idx="7"/>
          </p:nvPr>
        </p:nvSpPr>
        <p:spPr/>
        <p:txBody>
          <a:bodyPr/>
          <a:lstStyle>
            <a:lvl1pPr>
              <a:defRPr/>
            </a:lvl1pPr>
          </a:lstStyle>
          <a:p>
            <a:pPr lvl="0"/>
            <a:fld id="{04D86F9A-E30F-4847-8F51-093E30946C76}" type="datetime1">
              <a:rPr lang="en-GB"/>
              <a:pPr lvl="0"/>
              <a:t>21/06/2023</a:t>
            </a:fld>
            <a:endParaRPr lang="en-GB"/>
          </a:p>
        </p:txBody>
      </p:sp>
      <p:sp>
        <p:nvSpPr>
          <p:cNvPr id="4" name="Rectangle 6">
            <a:extLst>
              <a:ext uri="{FF2B5EF4-FFF2-40B4-BE49-F238E27FC236}">
                <a16:creationId xmlns:a16="http://schemas.microsoft.com/office/drawing/2014/main" id="{71F1123B-22BA-8BC5-D2E7-5FB364F4DAD1}"/>
              </a:ext>
            </a:extLst>
          </p:cNvPr>
          <p:cNvSpPr txBox="1">
            <a:spLocks noGrp="1"/>
          </p:cNvSpPr>
          <p:nvPr>
            <p:ph type="sldNum" sz="quarter" idx="8"/>
          </p:nvPr>
        </p:nvSpPr>
        <p:spPr/>
        <p:txBody>
          <a:bodyPr/>
          <a:lstStyle>
            <a:lvl1pPr>
              <a:defRPr/>
            </a:lvl1pPr>
          </a:lstStyle>
          <a:p>
            <a:pPr lvl="0"/>
            <a:fld id="{72F024B5-FE1A-4343-BECE-4B0A104D696A}" type="slidenum">
              <a:t>‹#›</a:t>
            </a:fld>
            <a:endParaRPr lang="en-GB"/>
          </a:p>
        </p:txBody>
      </p:sp>
    </p:spTree>
    <p:extLst>
      <p:ext uri="{BB962C8B-B14F-4D97-AF65-F5344CB8AC3E}">
        <p14:creationId xmlns:p14="http://schemas.microsoft.com/office/powerpoint/2010/main" val="396066916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AE9A30DD-542E-461D-1DD4-C0C4289F0275}"/>
              </a:ext>
            </a:extLst>
          </p:cNvPr>
          <p:cNvSpPr txBox="1">
            <a:spLocks noGrp="1"/>
          </p:cNvSpPr>
          <p:nvPr>
            <p:ph idx="2"/>
          </p:nvPr>
        </p:nvSpPr>
        <p:spPr>
          <a:xfrm>
            <a:off x="457200" y="2174872"/>
            <a:ext cx="4040184" cy="3951286"/>
          </a:xfrm>
        </p:spPr>
        <p:txBody>
          <a:bodyPr/>
          <a:lstStyle>
            <a:lvl1pPr>
              <a:defRPr/>
            </a:lvl1pPr>
            <a:lvl2pPr>
              <a:defRPr sz="2000"/>
            </a:lvl2pPr>
            <a:lvl3pPr>
              <a:spcBef>
                <a:spcPts val="400"/>
              </a:spcBef>
              <a:defRPr/>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567D379-9A59-95D6-3AF3-53D8012E283D}"/>
              </a:ext>
            </a:extLst>
          </p:cNvPr>
          <p:cNvSpPr txBox="1">
            <a:spLocks noGrp="1"/>
          </p:cNvSpPr>
          <p:nvPr>
            <p:ph type="body" idx="1"/>
          </p:nvPr>
        </p:nvSpPr>
        <p:spPr>
          <a:xfrm>
            <a:off x="4645023" y="1535113"/>
            <a:ext cx="4041776" cy="639759"/>
          </a:xfrm>
        </p:spPr>
        <p:txBody>
          <a:bodyPr anchor="b"/>
          <a:lstStyle>
            <a:lvl1pPr marL="0" indent="0">
              <a:buNone/>
              <a:defRPr b="1"/>
            </a:lvl1pPr>
          </a:lstStyle>
          <a:p>
            <a:pPr lvl="0"/>
            <a:r>
              <a:rPr lang="en-US"/>
              <a:t>Click to edit Master text styles</a:t>
            </a:r>
          </a:p>
        </p:txBody>
      </p:sp>
      <p:sp>
        <p:nvSpPr>
          <p:cNvPr id="4" name="Content Placeholder 5">
            <a:extLst>
              <a:ext uri="{FF2B5EF4-FFF2-40B4-BE49-F238E27FC236}">
                <a16:creationId xmlns:a16="http://schemas.microsoft.com/office/drawing/2014/main" id="{4F9CC0A4-6BCB-0830-7CBD-3F4460D300B3}"/>
              </a:ext>
            </a:extLst>
          </p:cNvPr>
          <p:cNvSpPr txBox="1">
            <a:spLocks noGrp="1"/>
          </p:cNvSpPr>
          <p:nvPr>
            <p:ph idx="4"/>
          </p:nvPr>
        </p:nvSpPr>
        <p:spPr>
          <a:xfrm>
            <a:off x="4645023" y="2174872"/>
            <a:ext cx="4041776" cy="3951286"/>
          </a:xfrm>
        </p:spPr>
        <p:txBody>
          <a:bodyPr/>
          <a:lstStyle>
            <a:lvl1pPr>
              <a:defRPr/>
            </a:lvl1pPr>
            <a:lvl2pPr>
              <a:defRPr sz="2000"/>
            </a:lvl2pPr>
            <a:lvl3pPr>
              <a:spcBef>
                <a:spcPts val="400"/>
              </a:spcBef>
              <a:defRPr/>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41C82-7C3C-910D-B121-23CA0B8600B2}"/>
              </a:ext>
            </a:extLst>
          </p:cNvPr>
          <p:cNvSpPr txBox="1">
            <a:spLocks noGrp="1"/>
          </p:cNvSpPr>
          <p:nvPr>
            <p:ph type="dt" sz="half" idx="7"/>
          </p:nvPr>
        </p:nvSpPr>
        <p:spPr/>
        <p:txBody>
          <a:bodyPr/>
          <a:lstStyle>
            <a:lvl1pPr>
              <a:defRPr/>
            </a:lvl1pPr>
          </a:lstStyle>
          <a:p>
            <a:pPr lvl="0"/>
            <a:fld id="{C7B6CADE-A356-4BB6-BB3C-7E60AA11A7FB}" type="datetime1">
              <a:rPr lang="en-GB"/>
              <a:pPr lvl="0"/>
              <a:t>21/06/2023</a:t>
            </a:fld>
            <a:endParaRPr lang="en-GB"/>
          </a:p>
        </p:txBody>
      </p:sp>
      <p:sp>
        <p:nvSpPr>
          <p:cNvPr id="6" name="Rectangle 6">
            <a:extLst>
              <a:ext uri="{FF2B5EF4-FFF2-40B4-BE49-F238E27FC236}">
                <a16:creationId xmlns:a16="http://schemas.microsoft.com/office/drawing/2014/main" id="{E4FBA985-94DD-CC15-0589-50F4138F37BF}"/>
              </a:ext>
            </a:extLst>
          </p:cNvPr>
          <p:cNvSpPr txBox="1">
            <a:spLocks noGrp="1"/>
          </p:cNvSpPr>
          <p:nvPr>
            <p:ph type="sldNum" sz="quarter" idx="8"/>
          </p:nvPr>
        </p:nvSpPr>
        <p:spPr/>
        <p:txBody>
          <a:bodyPr/>
          <a:lstStyle>
            <a:lvl1pPr>
              <a:defRPr/>
            </a:lvl1pPr>
          </a:lstStyle>
          <a:p>
            <a:pPr lvl="0"/>
            <a:fld id="{14351B97-8E74-4632-8E4B-87B11FB8D6FC}" type="slidenum">
              <a:t>‹#›</a:t>
            </a:fld>
            <a:endParaRPr lang="en-GB"/>
          </a:p>
        </p:txBody>
      </p:sp>
    </p:spTree>
    <p:extLst>
      <p:ext uri="{BB962C8B-B14F-4D97-AF65-F5344CB8AC3E}">
        <p14:creationId xmlns:p14="http://schemas.microsoft.com/office/powerpoint/2010/main" val="220680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03A7D3E-378A-3A67-D388-048F5F805087}"/>
              </a:ext>
            </a:extLst>
          </p:cNvPr>
          <p:cNvSpPr txBox="1">
            <a:spLocks noGrp="1"/>
          </p:cNvSpPr>
          <p:nvPr>
            <p:ph type="sldNum" sz="quarter" idx="8"/>
          </p:nvPr>
        </p:nvSpPr>
        <p:spPr/>
        <p:txBody>
          <a:bodyPr/>
          <a:lstStyle>
            <a:lvl1pPr>
              <a:defRPr/>
            </a:lvl1pPr>
          </a:lstStyle>
          <a:p>
            <a:pPr lvl="0"/>
            <a:fld id="{96750B40-6A30-4027-BEA9-A227C71A5941}" type="slidenum">
              <a:t>‹#›</a:t>
            </a:fld>
            <a:endParaRPr lang="en-GB"/>
          </a:p>
        </p:txBody>
      </p:sp>
    </p:spTree>
    <p:extLst>
      <p:ext uri="{BB962C8B-B14F-4D97-AF65-F5344CB8AC3E}">
        <p14:creationId xmlns:p14="http://schemas.microsoft.com/office/powerpoint/2010/main" val="402041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43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CD9FD3A4-8E19-60DD-140F-26098817D44E}"/>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3" name="Rectangle 4">
            <a:extLst>
              <a:ext uri="{FF2B5EF4-FFF2-40B4-BE49-F238E27FC236}">
                <a16:creationId xmlns:a16="http://schemas.microsoft.com/office/drawing/2014/main" id="{C4DECA0C-4280-3138-5889-0DCE35AD5862}"/>
              </a:ext>
            </a:extLst>
          </p:cNvPr>
          <p:cNvSpPr txBox="1">
            <a:spLocks noGrp="1"/>
          </p:cNvSpPr>
          <p:nvPr>
            <p:ph type="dt" sz="half" idx="7"/>
          </p:nvPr>
        </p:nvSpPr>
        <p:spPr/>
        <p:txBody>
          <a:bodyPr/>
          <a:lstStyle>
            <a:lvl1pPr>
              <a:defRPr/>
            </a:lvl1pPr>
          </a:lstStyle>
          <a:p>
            <a:pPr lvl="0"/>
            <a:fld id="{157CCE9F-3502-4E86-A6DE-2984279ABADB}" type="datetime1">
              <a:rPr lang="en-GB"/>
              <a:pPr lvl="0"/>
              <a:t>21/06/2023</a:t>
            </a:fld>
            <a:endParaRPr lang="en-GB"/>
          </a:p>
        </p:txBody>
      </p:sp>
      <p:sp>
        <p:nvSpPr>
          <p:cNvPr id="4" name="Rectangle 6">
            <a:extLst>
              <a:ext uri="{FF2B5EF4-FFF2-40B4-BE49-F238E27FC236}">
                <a16:creationId xmlns:a16="http://schemas.microsoft.com/office/drawing/2014/main" id="{FD60E6DD-0ABB-34EC-132C-36E045515316}"/>
              </a:ext>
            </a:extLst>
          </p:cNvPr>
          <p:cNvSpPr txBox="1">
            <a:spLocks noGrp="1"/>
          </p:cNvSpPr>
          <p:nvPr>
            <p:ph type="sldNum" sz="quarter" idx="8"/>
          </p:nvPr>
        </p:nvSpPr>
        <p:spPr/>
        <p:txBody>
          <a:bodyPr/>
          <a:lstStyle>
            <a:lvl1pPr>
              <a:defRPr/>
            </a:lvl1pPr>
          </a:lstStyle>
          <a:p>
            <a:pPr lvl="0"/>
            <a:fld id="{337BAA2F-E739-49BE-A86C-9BAFD789B0F1}" type="slidenum">
              <a:t>‹#›</a:t>
            </a:fld>
            <a:endParaRPr lang="en-GB"/>
          </a:p>
        </p:txBody>
      </p:sp>
    </p:spTree>
    <p:extLst>
      <p:ext uri="{BB962C8B-B14F-4D97-AF65-F5344CB8AC3E}">
        <p14:creationId xmlns:p14="http://schemas.microsoft.com/office/powerpoint/2010/main" val="1676359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4226AD4-6DC3-6AC1-2FB6-161D09D575C3}"/>
              </a:ext>
            </a:extLst>
          </p:cNvPr>
          <p:cNvSpPr txBox="1">
            <a:spLocks noGrp="1"/>
          </p:cNvSpPr>
          <p:nvPr>
            <p:ph type="sldNum" sz="quarter" idx="8"/>
          </p:nvPr>
        </p:nvSpPr>
        <p:spPr/>
        <p:txBody>
          <a:bodyPr/>
          <a:lstStyle>
            <a:lvl1pPr>
              <a:defRPr/>
            </a:lvl1pPr>
          </a:lstStyle>
          <a:p>
            <a:pPr lvl="0"/>
            <a:fld id="{7E2B4125-1773-48F7-B7C2-DFF279CAC04C}" type="slidenum">
              <a:t>‹#›</a:t>
            </a:fld>
            <a:endParaRPr lang="en-GB"/>
          </a:p>
        </p:txBody>
      </p:sp>
    </p:spTree>
    <p:extLst>
      <p:ext uri="{BB962C8B-B14F-4D97-AF65-F5344CB8AC3E}">
        <p14:creationId xmlns:p14="http://schemas.microsoft.com/office/powerpoint/2010/main" val="3517990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A0836513-54CF-15EE-1DFA-8FB2235EA6E3}"/>
              </a:ext>
            </a:extLst>
          </p:cNvPr>
          <p:cNvPicPr>
            <a:picLocks noChangeAspect="1"/>
          </p:cNvPicPr>
          <p:nvPr/>
        </p:nvPicPr>
        <p:blipFill>
          <a:blip r:embed="rId14"/>
          <a:stretch>
            <a:fillRect/>
          </a:stretch>
        </p:blipFill>
        <p:spPr>
          <a:xfrm>
            <a:off x="467541" y="6076937"/>
            <a:ext cx="2678231" cy="781062"/>
          </a:xfrm>
          <a:prstGeom prst="rect">
            <a:avLst/>
          </a:prstGeom>
          <a:noFill/>
          <a:ln cap="flat">
            <a:noFill/>
          </a:ln>
        </p:spPr>
      </p:pic>
      <p:sp>
        <p:nvSpPr>
          <p:cNvPr id="3" name="Rectangle 8">
            <a:extLst>
              <a:ext uri="{FF2B5EF4-FFF2-40B4-BE49-F238E27FC236}">
                <a16:creationId xmlns:a16="http://schemas.microsoft.com/office/drawing/2014/main" id="{4C576765-BC4D-D7A7-6C61-F45B72944747}"/>
              </a:ext>
            </a:extLst>
          </p:cNvPr>
          <p:cNvSpPr/>
          <p:nvPr/>
        </p:nvSpPr>
        <p:spPr>
          <a:xfrm>
            <a:off x="228600" y="5758918"/>
            <a:ext cx="8686800" cy="304796"/>
          </a:xfrm>
          <a:prstGeom prst="rect">
            <a:avLst/>
          </a:prstGeom>
          <a:solidFill>
            <a:srgbClr val="A7A9A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rial"/>
              <a:ea typeface="ＭＳ Ｐゴシック"/>
              <a:cs typeface="ＭＳ Ｐゴシック"/>
            </a:endParaRPr>
          </a:p>
        </p:txBody>
      </p:sp>
      <p:sp>
        <p:nvSpPr>
          <p:cNvPr id="4" name="Rectangle 2">
            <a:extLst>
              <a:ext uri="{FF2B5EF4-FFF2-40B4-BE49-F238E27FC236}">
                <a16:creationId xmlns:a16="http://schemas.microsoft.com/office/drawing/2014/main" id="{293A47C2-543C-1F08-9F9F-7DAAC5409B62}"/>
              </a:ext>
            </a:extLst>
          </p:cNvPr>
          <p:cNvSpPr txBox="1">
            <a:spLocks noGrp="1"/>
          </p:cNvSpPr>
          <p:nvPr>
            <p:ph type="title"/>
          </p:nvPr>
        </p:nvSpPr>
        <p:spPr>
          <a:xfrm>
            <a:off x="533396" y="381003"/>
            <a:ext cx="8153403" cy="609603"/>
          </a:xfrm>
          <a:prstGeom prst="rect">
            <a:avLst/>
          </a:prstGeom>
          <a:noFill/>
          <a:ln>
            <a:noFill/>
          </a:ln>
        </p:spPr>
        <p:txBody>
          <a:bodyPr vert="horz" wrap="square" lIns="91440" tIns="45720" rIns="91440" bIns="45720" anchor="t" anchorCtr="0" compatLnSpc="1">
            <a:noAutofit/>
          </a:bodyPr>
          <a:lstStyle/>
          <a:p>
            <a:pPr lvl="0"/>
            <a:r>
              <a:rPr lang="en-US"/>
              <a:t>Click to edit Master title style</a:t>
            </a:r>
            <a:endParaRPr lang="en-GB"/>
          </a:p>
        </p:txBody>
      </p:sp>
      <p:sp>
        <p:nvSpPr>
          <p:cNvPr id="5" name="Rectangle 3">
            <a:extLst>
              <a:ext uri="{FF2B5EF4-FFF2-40B4-BE49-F238E27FC236}">
                <a16:creationId xmlns:a16="http://schemas.microsoft.com/office/drawing/2014/main" id="{8DB077EE-FCA0-7548-C330-CE63DC2E484D}"/>
              </a:ext>
            </a:extLst>
          </p:cNvPr>
          <p:cNvSpPr txBox="1">
            <a:spLocks noGrp="1"/>
          </p:cNvSpPr>
          <p:nvPr>
            <p:ph type="body" idx="1"/>
          </p:nvPr>
        </p:nvSpPr>
        <p:spPr>
          <a:xfrm>
            <a:off x="533396" y="1371600"/>
            <a:ext cx="8153403" cy="421764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a:extLst>
              <a:ext uri="{FF2B5EF4-FFF2-40B4-BE49-F238E27FC236}">
                <a16:creationId xmlns:a16="http://schemas.microsoft.com/office/drawing/2014/main" id="{E7462EB7-063E-BC11-7E1C-8ADAB171007F}"/>
              </a:ext>
            </a:extLst>
          </p:cNvPr>
          <p:cNvSpPr txBox="1">
            <a:spLocks noGrp="1"/>
          </p:cNvSpPr>
          <p:nvPr>
            <p:ph type="dt" sz="half" idx="2"/>
          </p:nvPr>
        </p:nvSpPr>
        <p:spPr>
          <a:xfrm>
            <a:off x="6248396" y="6248396"/>
            <a:ext cx="1904996"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GB" sz="1200" b="0" i="0" u="none" strike="noStrike" kern="1200" cap="none" spc="0" baseline="0">
                <a:solidFill>
                  <a:srgbClr val="4E287E"/>
                </a:solidFill>
                <a:uFillTx/>
                <a:latin typeface="Arial"/>
                <a:ea typeface="ＭＳ Ｐゴシック"/>
                <a:cs typeface="ＭＳ Ｐゴシック"/>
              </a:defRPr>
            </a:lvl1pPr>
          </a:lstStyle>
          <a:p>
            <a:pPr lvl="0"/>
            <a:fld id="{FE5C919F-D805-48F2-A438-8816E42248D0}" type="datetime1">
              <a:rPr lang="en-GB"/>
              <a:pPr lvl="0"/>
              <a:t>21/06/2023</a:t>
            </a:fld>
            <a:endParaRPr lang="en-GB"/>
          </a:p>
        </p:txBody>
      </p:sp>
      <p:sp>
        <p:nvSpPr>
          <p:cNvPr id="7" name="Rectangle 6">
            <a:extLst>
              <a:ext uri="{FF2B5EF4-FFF2-40B4-BE49-F238E27FC236}">
                <a16:creationId xmlns:a16="http://schemas.microsoft.com/office/drawing/2014/main" id="{BC09E3D9-E6CE-AF38-83AD-AD59F7E38373}"/>
              </a:ext>
            </a:extLst>
          </p:cNvPr>
          <p:cNvSpPr txBox="1">
            <a:spLocks noGrp="1"/>
          </p:cNvSpPr>
          <p:nvPr>
            <p:ph type="sldNum" sz="quarter" idx="4"/>
          </p:nvPr>
        </p:nvSpPr>
        <p:spPr>
          <a:xfrm>
            <a:off x="8229600" y="6248396"/>
            <a:ext cx="4572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GB" sz="1200" b="0" i="0" u="none" strike="noStrike" kern="1200" cap="none" spc="0" baseline="0">
                <a:solidFill>
                  <a:srgbClr val="4E287E"/>
                </a:solidFill>
                <a:uFillTx/>
                <a:latin typeface="Arial"/>
                <a:ea typeface="ＭＳ Ｐゴシック"/>
                <a:cs typeface="ＭＳ Ｐゴシック"/>
              </a:defRPr>
            </a:lvl1pPr>
          </a:lstStyle>
          <a:p>
            <a:pPr lvl="0"/>
            <a:fld id="{31D40B62-EAEA-43C1-A0C6-57B8365044A9}"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marR="0" lvl="0" indent="0" algn="l" defTabSz="914400" rtl="0" fontAlgn="auto" hangingPunct="1">
        <a:lnSpc>
          <a:spcPct val="90000"/>
        </a:lnSpc>
        <a:spcBef>
          <a:spcPts val="0"/>
        </a:spcBef>
        <a:spcAft>
          <a:spcPts val="0"/>
        </a:spcAft>
        <a:buNone/>
        <a:tabLst/>
        <a:defRPr lang="en-US" sz="2800" b="1" i="0" u="none" strike="noStrike" kern="0" cap="none" spc="0" baseline="0">
          <a:solidFill>
            <a:srgbClr val="4E287E"/>
          </a:solidFill>
          <a:uFillTx/>
          <a:latin typeface="Arial"/>
          <a:ea typeface="ＭＳ Ｐゴシック"/>
          <a:cs typeface="ＭＳ Ｐゴシック"/>
        </a:defRPr>
      </a:lvl1pPr>
    </p:titleStyle>
    <p:bodyStyle>
      <a:lvl1pPr marL="342900" marR="0" lvl="0" indent="-342900" algn="l" defTabSz="914400" rtl="0" fontAlgn="auto" hangingPunct="1">
        <a:lnSpc>
          <a:spcPct val="100000"/>
        </a:lnSpc>
        <a:spcBef>
          <a:spcPts val="600"/>
        </a:spcBef>
        <a:spcAft>
          <a:spcPts val="0"/>
        </a:spcAft>
        <a:buClr>
          <a:srgbClr val="4E287E"/>
        </a:buClr>
        <a:buSzPct val="100000"/>
        <a:buChar char="•"/>
        <a:tabLst/>
        <a:defRPr lang="en-US" sz="2400" b="0" i="0" u="none" strike="noStrike" kern="0" cap="none" spc="0" baseline="0">
          <a:solidFill>
            <a:srgbClr val="000000"/>
          </a:solidFill>
          <a:uFillTx/>
          <a:latin typeface="Arial"/>
          <a:ea typeface="ＭＳ Ｐゴシック"/>
          <a:cs typeface="ＭＳ Ｐゴシック"/>
        </a:defRPr>
      </a:lvl1pPr>
      <a:lvl2pPr marL="742950" marR="0" lvl="1" indent="-285750" algn="l" defTabSz="914400" rtl="0" fontAlgn="auto" hangingPunct="1">
        <a:lnSpc>
          <a:spcPct val="100000"/>
        </a:lnSpc>
        <a:spcBef>
          <a:spcPts val="500"/>
        </a:spcBef>
        <a:spcAft>
          <a:spcPts val="0"/>
        </a:spcAft>
        <a:buClr>
          <a:srgbClr val="4E287E"/>
        </a:buClr>
        <a:buSzPct val="100000"/>
        <a:buChar char="–"/>
        <a:tabLst/>
        <a:defRPr lang="en-US" sz="2100" b="0" i="0" u="none" strike="noStrike" kern="0" cap="none" spc="0" baseline="0">
          <a:solidFill>
            <a:srgbClr val="000000"/>
          </a:solidFill>
          <a:uFillTx/>
          <a:latin typeface="Arial"/>
          <a:ea typeface="ＭＳ Ｐゴシック"/>
        </a:defRPr>
      </a:lvl2pPr>
      <a:lvl3pPr marL="1143000" marR="0" lvl="2" indent="-22860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3pPr>
      <a:lvl4pPr marL="1562096" marR="0" lvl="3" indent="-22860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4pPr>
      <a:lvl5pPr marL="1981203" marR="0" lvl="4" indent="-22860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A59AD684-5E7A-1BBF-4832-DF317AEE802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541" y="6076937"/>
            <a:ext cx="2678231" cy="781062"/>
          </a:xfrm>
          <a:prstGeom prst="rect">
            <a:avLst/>
          </a:prstGeom>
          <a:noFill/>
          <a:ln cap="flat">
            <a:noFill/>
          </a:ln>
        </p:spPr>
      </p:pic>
      <p:sp>
        <p:nvSpPr>
          <p:cNvPr id="3" name="Rectangle 8">
            <a:extLst>
              <a:ext uri="{FF2B5EF4-FFF2-40B4-BE49-F238E27FC236}">
                <a16:creationId xmlns:a16="http://schemas.microsoft.com/office/drawing/2014/main" id="{344EBCD0-912D-457D-5302-E4683C52CFCD}"/>
              </a:ext>
            </a:extLst>
          </p:cNvPr>
          <p:cNvSpPr/>
          <p:nvPr/>
        </p:nvSpPr>
        <p:spPr>
          <a:xfrm>
            <a:off x="228600" y="5758918"/>
            <a:ext cx="8686800" cy="304796"/>
          </a:xfrm>
          <a:prstGeom prst="rect">
            <a:avLst/>
          </a:prstGeom>
          <a:solidFill>
            <a:srgbClr val="A7A9A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a typeface="ＭＳ Ｐゴシック"/>
              <a:cs typeface="ＭＳ Ｐゴシック"/>
            </a:endParaRPr>
          </a:p>
        </p:txBody>
      </p:sp>
      <p:sp>
        <p:nvSpPr>
          <p:cNvPr id="4" name="Rectangle 2">
            <a:extLst>
              <a:ext uri="{FF2B5EF4-FFF2-40B4-BE49-F238E27FC236}">
                <a16:creationId xmlns:a16="http://schemas.microsoft.com/office/drawing/2014/main" id="{EDE3775C-A929-757F-2B86-EB43507F733E}"/>
              </a:ext>
            </a:extLst>
          </p:cNvPr>
          <p:cNvSpPr txBox="1">
            <a:spLocks noGrp="1"/>
          </p:cNvSpPr>
          <p:nvPr>
            <p:ph type="title"/>
          </p:nvPr>
        </p:nvSpPr>
        <p:spPr>
          <a:xfrm>
            <a:off x="533396" y="381003"/>
            <a:ext cx="8153403" cy="609603"/>
          </a:xfrm>
          <a:prstGeom prst="rect">
            <a:avLst/>
          </a:prstGeom>
          <a:noFill/>
          <a:ln>
            <a:noFill/>
          </a:ln>
        </p:spPr>
        <p:txBody>
          <a:bodyPr vert="horz" wrap="square" lIns="91440" tIns="45720" rIns="91440" bIns="45720" anchor="t" anchorCtr="0" compatLnSpc="1">
            <a:noAutofit/>
          </a:bodyPr>
          <a:lstStyle/>
          <a:p>
            <a:pPr lvl="0"/>
            <a:r>
              <a:rPr lang="en-US"/>
              <a:t>Click to edit Master title style</a:t>
            </a:r>
            <a:endParaRPr lang="en-GB"/>
          </a:p>
        </p:txBody>
      </p:sp>
      <p:sp>
        <p:nvSpPr>
          <p:cNvPr id="5" name="Rectangle 3">
            <a:extLst>
              <a:ext uri="{FF2B5EF4-FFF2-40B4-BE49-F238E27FC236}">
                <a16:creationId xmlns:a16="http://schemas.microsoft.com/office/drawing/2014/main" id="{77E15C74-2226-956B-8771-A304D02BF863}"/>
              </a:ext>
            </a:extLst>
          </p:cNvPr>
          <p:cNvSpPr txBox="1">
            <a:spLocks noGrp="1"/>
          </p:cNvSpPr>
          <p:nvPr>
            <p:ph type="body" idx="1"/>
          </p:nvPr>
        </p:nvSpPr>
        <p:spPr>
          <a:xfrm>
            <a:off x="533396" y="1371600"/>
            <a:ext cx="8153403" cy="421764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a:extLst>
              <a:ext uri="{FF2B5EF4-FFF2-40B4-BE49-F238E27FC236}">
                <a16:creationId xmlns:a16="http://schemas.microsoft.com/office/drawing/2014/main" id="{94B99A5B-B97F-9154-AA63-4869F3E50DD5}"/>
              </a:ext>
            </a:extLst>
          </p:cNvPr>
          <p:cNvSpPr txBox="1">
            <a:spLocks noGrp="1"/>
          </p:cNvSpPr>
          <p:nvPr>
            <p:ph type="dt" sz="half" idx="2"/>
          </p:nvPr>
        </p:nvSpPr>
        <p:spPr>
          <a:xfrm>
            <a:off x="6248396" y="6248396"/>
            <a:ext cx="1904996"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GB" sz="1200" b="0" i="0" u="none" strike="noStrike" kern="1200" cap="none" spc="0" baseline="0">
                <a:solidFill>
                  <a:srgbClr val="4E287E"/>
                </a:solidFill>
                <a:uFillTx/>
                <a:latin typeface="Arial"/>
                <a:ea typeface="ＭＳ Ｐゴシック"/>
                <a:cs typeface="ＭＳ Ｐゴシック"/>
              </a:defRPr>
            </a:lvl1pPr>
          </a:lstStyle>
          <a:p>
            <a:pPr lvl="0"/>
            <a:fld id="{EB9EFA6E-1806-4733-895C-58FB2021BC9E}" type="datetime1">
              <a:rPr lang="en-GB"/>
              <a:pPr lvl="0"/>
              <a:t>21/06/2023</a:t>
            </a:fld>
            <a:endParaRPr lang="en-GB"/>
          </a:p>
        </p:txBody>
      </p:sp>
      <p:sp>
        <p:nvSpPr>
          <p:cNvPr id="7" name="Rectangle 6">
            <a:extLst>
              <a:ext uri="{FF2B5EF4-FFF2-40B4-BE49-F238E27FC236}">
                <a16:creationId xmlns:a16="http://schemas.microsoft.com/office/drawing/2014/main" id="{FB4F9228-DA3D-4932-3ACE-96D34A6BC63A}"/>
              </a:ext>
            </a:extLst>
          </p:cNvPr>
          <p:cNvSpPr txBox="1">
            <a:spLocks noGrp="1"/>
          </p:cNvSpPr>
          <p:nvPr>
            <p:ph type="sldNum" sz="quarter" idx="4"/>
          </p:nvPr>
        </p:nvSpPr>
        <p:spPr>
          <a:xfrm>
            <a:off x="8229600" y="6248396"/>
            <a:ext cx="4572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GB" sz="1200" b="0" i="0" u="none" strike="noStrike" kern="1200" cap="none" spc="0" baseline="0">
                <a:solidFill>
                  <a:srgbClr val="4E287E"/>
                </a:solidFill>
                <a:uFillTx/>
                <a:latin typeface="Arial"/>
                <a:ea typeface="ＭＳ Ｐゴシック"/>
                <a:cs typeface="ＭＳ Ｐゴシック"/>
              </a:defRPr>
            </a:lvl1pPr>
          </a:lstStyle>
          <a:p>
            <a:pPr lvl="0"/>
            <a:fld id="{5B05FC73-3C51-4E45-A6C9-4CA41DBC48AE}" type="slidenum">
              <a:t>‹#›</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marL="0" marR="0" lvl="0" indent="0" algn="l" defTabSz="914400" rtl="0" fontAlgn="auto" hangingPunct="1">
        <a:lnSpc>
          <a:spcPct val="90000"/>
        </a:lnSpc>
        <a:spcBef>
          <a:spcPts val="0"/>
        </a:spcBef>
        <a:spcAft>
          <a:spcPts val="0"/>
        </a:spcAft>
        <a:buNone/>
        <a:tabLst/>
        <a:defRPr lang="en-US" sz="2800" b="1" i="0" u="none" strike="noStrike" kern="0" cap="none" spc="0" baseline="0">
          <a:solidFill>
            <a:srgbClr val="4E287E"/>
          </a:solidFill>
          <a:uFillTx/>
          <a:latin typeface="Arial"/>
          <a:ea typeface="ＭＳ Ｐゴシック"/>
          <a:cs typeface="ＭＳ Ｐゴシック"/>
        </a:defRPr>
      </a:lvl1pPr>
    </p:titleStyle>
    <p:bodyStyle>
      <a:lvl1pPr marL="342890" marR="0" lvl="0" indent="-342890" algn="l" defTabSz="914400" rtl="0" fontAlgn="auto" hangingPunct="1">
        <a:lnSpc>
          <a:spcPct val="100000"/>
        </a:lnSpc>
        <a:spcBef>
          <a:spcPts val="600"/>
        </a:spcBef>
        <a:spcAft>
          <a:spcPts val="0"/>
        </a:spcAft>
        <a:buClr>
          <a:srgbClr val="4E287E"/>
        </a:buClr>
        <a:buSzPct val="100000"/>
        <a:buChar char="•"/>
        <a:tabLst/>
        <a:defRPr lang="en-US" sz="2400" b="0" i="0" u="none" strike="noStrike" kern="0" cap="none" spc="0" baseline="0">
          <a:solidFill>
            <a:srgbClr val="000000"/>
          </a:solidFill>
          <a:uFillTx/>
          <a:latin typeface="Arial"/>
          <a:ea typeface="ＭＳ Ｐゴシック"/>
          <a:cs typeface="ＭＳ Ｐゴシック"/>
        </a:defRPr>
      </a:lvl1pPr>
      <a:lvl2pPr marL="742931" marR="0" lvl="1" indent="-285740" algn="l" defTabSz="914400" rtl="0" fontAlgn="auto" hangingPunct="1">
        <a:lnSpc>
          <a:spcPct val="100000"/>
        </a:lnSpc>
        <a:spcBef>
          <a:spcPts val="500"/>
        </a:spcBef>
        <a:spcAft>
          <a:spcPts val="0"/>
        </a:spcAft>
        <a:buClr>
          <a:srgbClr val="4E287E"/>
        </a:buClr>
        <a:buSzPct val="100000"/>
        <a:buChar char="–"/>
        <a:tabLst/>
        <a:defRPr lang="en-US" sz="2100" b="0" i="0" u="none" strike="noStrike" kern="0" cap="none" spc="0" baseline="0">
          <a:solidFill>
            <a:srgbClr val="000000"/>
          </a:solidFill>
          <a:uFillTx/>
          <a:latin typeface="Arial"/>
          <a:ea typeface="ＭＳ Ｐゴシック"/>
        </a:defRPr>
      </a:lvl2pPr>
      <a:lvl3pPr marL="1142972" marR="0" lvl="2" indent="-22859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3pPr>
      <a:lvl4pPr marL="1562060" marR="0" lvl="3" indent="-22859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4pPr>
      <a:lvl5pPr marL="1981148" marR="0" lvl="4" indent="-228590" algn="l" defTabSz="914400" rtl="0" fontAlgn="auto" hangingPunct="1">
        <a:lnSpc>
          <a:spcPct val="100000"/>
        </a:lnSpc>
        <a:spcBef>
          <a:spcPts val="0"/>
        </a:spcBef>
        <a:spcAft>
          <a:spcPts val="0"/>
        </a:spcAft>
        <a:buClr>
          <a:srgbClr val="4E287E"/>
        </a:buClr>
        <a:buSzPct val="100000"/>
        <a:buChar char="»"/>
        <a:tabLst/>
        <a:defRPr lang="en-US" sz="1800" b="0" i="0" u="none" strike="noStrike" kern="0" cap="none" spc="0" baseline="0">
          <a:solidFill>
            <a:srgbClr val="000000"/>
          </a:solidFill>
          <a:uFillTx/>
          <a:latin typeface="Arial"/>
          <a:ea typeface="ＭＳ Ｐゴシック"/>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gov.uk/government/collections/magnox-working-with-our-communities"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199">
    <p:spTree>
      <p:nvGrpSpPr>
        <p:cNvPr id="1" name=""/>
        <p:cNvGrpSpPr/>
        <p:nvPr/>
      </p:nvGrpSpPr>
      <p:grpSpPr>
        <a:xfrm>
          <a:off x="0" y="0"/>
          <a:ext cx="0" cy="0"/>
          <a:chOff x="0" y="0"/>
          <a:chExt cx="0" cy="0"/>
        </a:xfrm>
      </p:grpSpPr>
      <p:pic>
        <p:nvPicPr>
          <p:cNvPr id="2" name="Picture 2" descr="A picture containing building, outdoor&#10;&#10;Description automatically generated">
            <a:extLst>
              <a:ext uri="{FF2B5EF4-FFF2-40B4-BE49-F238E27FC236}">
                <a16:creationId xmlns:a16="http://schemas.microsoft.com/office/drawing/2014/main" id="{F57029C0-BFEB-01E1-31A5-56A519B3371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9144000" cy="6083814"/>
          </a:xfrm>
          <a:prstGeom prst="rect">
            <a:avLst/>
          </a:prstGeom>
          <a:gradFill>
            <a:gsLst>
              <a:gs pos="0">
                <a:srgbClr val="E0F1F2"/>
              </a:gs>
              <a:gs pos="100000">
                <a:srgbClr val="E0F1F2"/>
              </a:gs>
            </a:gsLst>
            <a:lin ang="5400000"/>
          </a:gradFill>
          <a:ln cap="flat">
            <a:noFill/>
          </a:ln>
        </p:spPr>
      </p:pic>
      <p:sp>
        <p:nvSpPr>
          <p:cNvPr id="3" name="Slide Number Placeholder 5">
            <a:extLst>
              <a:ext uri="{FF2B5EF4-FFF2-40B4-BE49-F238E27FC236}">
                <a16:creationId xmlns:a16="http://schemas.microsoft.com/office/drawing/2014/main" id="{5228E3D3-DB7A-3FD1-8E6D-43DEB191F213}"/>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0612A8-9586-4E34-B12D-DABAD7C0A063}" type="slidenum">
              <a:t>1</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4" name="Title 1">
            <a:extLst>
              <a:ext uri="{FF2B5EF4-FFF2-40B4-BE49-F238E27FC236}">
                <a16:creationId xmlns:a16="http://schemas.microsoft.com/office/drawing/2014/main" id="{7BE74D34-BECC-ECB0-4856-99191FB7665A}"/>
              </a:ext>
            </a:extLst>
          </p:cNvPr>
          <p:cNvSpPr txBox="1">
            <a:spLocks noGrp="1"/>
          </p:cNvSpPr>
          <p:nvPr>
            <p:ph type="title"/>
          </p:nvPr>
        </p:nvSpPr>
        <p:spPr>
          <a:xfrm>
            <a:off x="457200" y="5032528"/>
            <a:ext cx="5914997" cy="700732"/>
          </a:xfrm>
          <a:prstGeom prst="rect">
            <a:avLst/>
          </a:prstGeom>
          <a:solidFill>
            <a:srgbClr val="F2F2F2">
              <a:alpha val="50000"/>
            </a:srgbClr>
          </a:solidFill>
          <a:ln>
            <a:noFill/>
          </a:ln>
        </p:spPr>
        <p:txBody>
          <a:bodyPr vert="horz" wrap="square" lIns="91440" tIns="45720" rIns="91440" bIns="45720" anchor="t" anchorCtr="0" compatLnSpc="1">
            <a:noAutofit/>
          </a:bodyPr>
          <a:lstStyle/>
          <a:p>
            <a:pPr lvl="0"/>
            <a:r>
              <a:rPr lang="en-GB" sz="4000"/>
              <a:t>Site Stakeholder Group</a:t>
            </a:r>
            <a:endParaRPr lang="en-US"/>
          </a:p>
        </p:txBody>
      </p:sp>
      <p:sp>
        <p:nvSpPr>
          <p:cNvPr id="5" name="Text Placeholder 2">
            <a:extLst>
              <a:ext uri="{FF2B5EF4-FFF2-40B4-BE49-F238E27FC236}">
                <a16:creationId xmlns:a16="http://schemas.microsoft.com/office/drawing/2014/main" id="{6504DDA1-DF47-5D92-A9CD-6328FF0E5197}"/>
              </a:ext>
            </a:extLst>
          </p:cNvPr>
          <p:cNvSpPr txBox="1">
            <a:spLocks noGrp="1"/>
          </p:cNvSpPr>
          <p:nvPr>
            <p:ph type="body" sz="half" idx="1"/>
          </p:nvPr>
        </p:nvSpPr>
        <p:spPr>
          <a:xfrm>
            <a:off x="539550" y="4509116"/>
            <a:ext cx="1728188" cy="432044"/>
          </a:xfrm>
          <a:prstGeom prst="rect">
            <a:avLst/>
          </a:prstGeom>
          <a:solidFill>
            <a:srgbClr val="F2F2F2">
              <a:alpha val="50000"/>
            </a:srgbClr>
          </a:solidFill>
          <a:ln>
            <a:noFill/>
          </a:ln>
        </p:spPr>
        <p:txBody>
          <a:bodyPr vert="horz" wrap="square" lIns="91440" tIns="45720" rIns="91440" bIns="45720" anchor="t" anchorCtr="0" compatLnSpc="1">
            <a:normAutofit/>
          </a:bodyPr>
          <a:lstStyle/>
          <a:p>
            <a:pPr marL="0" lvl="0" indent="0">
              <a:lnSpc>
                <a:spcPct val="90000"/>
              </a:lnSpc>
              <a:buNone/>
            </a:pPr>
            <a:r>
              <a:rPr lang="en-GB"/>
              <a:t>June 2023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0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E8F6-F531-C81D-63CC-40E6BEABF96D}"/>
              </a:ext>
            </a:extLst>
          </p:cNvPr>
          <p:cNvSpPr txBox="1">
            <a:spLocks noGrp="1"/>
          </p:cNvSpPr>
          <p:nvPr>
            <p:ph type="title"/>
          </p:nvPr>
        </p:nvSpPr>
        <p:spPr>
          <a:xfrm>
            <a:off x="434870" y="299118"/>
            <a:ext cx="8153403" cy="609603"/>
          </a:xfrm>
          <a:prstGeom prst="rect">
            <a:avLst/>
          </a:prstGeom>
          <a:noFill/>
          <a:ln>
            <a:noFill/>
          </a:ln>
        </p:spPr>
        <p:txBody>
          <a:bodyPr vert="horz" wrap="square" lIns="91440" tIns="45720" rIns="91440" bIns="45720" anchor="t" anchorCtr="0" compatLnSpc="1">
            <a:normAutofit/>
          </a:bodyPr>
          <a:lstStyle/>
          <a:p>
            <a:pPr lvl="0"/>
            <a:r>
              <a:rPr lang="en-GB" dirty="0"/>
              <a:t>Site Overview</a:t>
            </a:r>
          </a:p>
        </p:txBody>
      </p:sp>
      <p:pic>
        <p:nvPicPr>
          <p:cNvPr id="3" name="Picture 2">
            <a:extLst>
              <a:ext uri="{FF2B5EF4-FFF2-40B4-BE49-F238E27FC236}">
                <a16:creationId xmlns:a16="http://schemas.microsoft.com/office/drawing/2014/main" id="{E6150084-F3DC-CDB3-1365-6F04F2C6A12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977469" y="4725143"/>
            <a:ext cx="2987737" cy="1995732"/>
          </a:xfrm>
          <a:prstGeom prst="rect">
            <a:avLst/>
          </a:prstGeom>
          <a:noFill/>
          <a:ln cap="flat">
            <a:noFill/>
          </a:ln>
        </p:spPr>
      </p:pic>
      <p:sp>
        <p:nvSpPr>
          <p:cNvPr id="4" name="Date Placeholder 3">
            <a:extLst>
              <a:ext uri="{FF2B5EF4-FFF2-40B4-BE49-F238E27FC236}">
                <a16:creationId xmlns:a16="http://schemas.microsoft.com/office/drawing/2014/main" id="{FF94086F-46E1-A9EF-1A88-0BD87BBEBCD5}"/>
              </a:ext>
            </a:extLst>
          </p:cNvPr>
          <p:cNvSpPr txBox="1"/>
          <p:nvPr/>
        </p:nvSpPr>
        <p:spPr>
          <a:xfrm>
            <a:off x="6248396" y="6248396"/>
            <a:ext cx="1904996" cy="457200"/>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0">
              <a:lnSpc>
                <a:spcPct val="100000"/>
              </a:lnSpc>
              <a:spcBef>
                <a:spcPts val="0"/>
              </a:spcBef>
              <a:spcAft>
                <a:spcPts val="600"/>
              </a:spcAft>
              <a:buNone/>
              <a:tabLst/>
              <a:defRPr sz="1800" b="0" i="0" u="none" strike="noStrike" kern="0" cap="none" spc="0" baseline="0">
                <a:solidFill>
                  <a:srgbClr val="000000"/>
                </a:solidFill>
                <a:uFillTx/>
              </a:defRPr>
            </a:pPr>
            <a:fld id="{A17FAE1B-607C-4DF2-9E70-A33006FAFDC4}" type="datetime1">
              <a:rPr lang="en-GB" sz="1200" b="0" i="0" u="none" strike="noStrike" kern="1200" cap="none" spc="0" baseline="0">
                <a:solidFill>
                  <a:srgbClr val="4E287E"/>
                </a:solidFill>
                <a:uFillTx/>
                <a:latin typeface="Arial"/>
                <a:ea typeface="ＭＳ Ｐゴシック"/>
                <a:cs typeface="ＭＳ Ｐゴシック"/>
              </a:rPr>
              <a:pPr marL="0" marR="0" lvl="0" indent="0" algn="r" defTabSz="914400" rtl="0" fontAlgn="auto" hangingPunct="0">
                <a:lnSpc>
                  <a:spcPct val="100000"/>
                </a:lnSpc>
                <a:spcBef>
                  <a:spcPts val="0"/>
                </a:spcBef>
                <a:spcAft>
                  <a:spcPts val="60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5" name="Slide Number Placeholder 4">
            <a:extLst>
              <a:ext uri="{FF2B5EF4-FFF2-40B4-BE49-F238E27FC236}">
                <a16:creationId xmlns:a16="http://schemas.microsoft.com/office/drawing/2014/main" id="{CD6592C2-DEE5-14E2-5154-BEA5CBF80F3E}"/>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0">
              <a:lnSpc>
                <a:spcPct val="100000"/>
              </a:lnSpc>
              <a:spcBef>
                <a:spcPts val="0"/>
              </a:spcBef>
              <a:spcAft>
                <a:spcPts val="600"/>
              </a:spcAft>
              <a:buNone/>
              <a:tabLst/>
              <a:defRPr sz="1800" b="0" i="0" u="none" strike="noStrike" kern="0" cap="none" spc="0" baseline="0">
                <a:solidFill>
                  <a:srgbClr val="000000"/>
                </a:solidFill>
                <a:uFillTx/>
              </a:defRPr>
            </a:pPr>
            <a:fld id="{1FE3B5B1-7A6D-4303-85B0-FD601B750301}" type="slidenum">
              <a:t>2</a:t>
            </a:fld>
            <a:endParaRPr lang="en-GB" sz="1200" b="0" i="0" u="none" strike="noStrike" kern="1200" cap="none" spc="0" baseline="0">
              <a:solidFill>
                <a:srgbClr val="4E287E"/>
              </a:solidFill>
              <a:uFillTx/>
              <a:latin typeface="Arial"/>
              <a:ea typeface="ＭＳ Ｐゴシック"/>
              <a:cs typeface="ＭＳ Ｐゴシック"/>
            </a:endParaRPr>
          </a:p>
        </p:txBody>
      </p:sp>
      <p:pic>
        <p:nvPicPr>
          <p:cNvPr id="6" name="Picture 6">
            <a:extLst>
              <a:ext uri="{FF2B5EF4-FFF2-40B4-BE49-F238E27FC236}">
                <a16:creationId xmlns:a16="http://schemas.microsoft.com/office/drawing/2014/main" id="{F38B422B-112A-B106-9461-D3280E0B7EF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7506" y="4725143"/>
            <a:ext cx="2793766" cy="2001959"/>
          </a:xfrm>
          <a:prstGeom prst="rect">
            <a:avLst/>
          </a:prstGeom>
          <a:noFill/>
          <a:ln cap="flat">
            <a:noFill/>
          </a:ln>
        </p:spPr>
      </p:pic>
      <p:pic>
        <p:nvPicPr>
          <p:cNvPr id="7" name="Picture 7">
            <a:extLst>
              <a:ext uri="{FF2B5EF4-FFF2-40B4-BE49-F238E27FC236}">
                <a16:creationId xmlns:a16="http://schemas.microsoft.com/office/drawing/2014/main" id="{D7E85895-7D98-1110-CA68-3B1CAFA7D5F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041404" y="4725143"/>
            <a:ext cx="3004261" cy="1995732"/>
          </a:xfrm>
          <a:prstGeom prst="rect">
            <a:avLst/>
          </a:prstGeom>
          <a:noFill/>
          <a:ln cap="flat">
            <a:noFill/>
          </a:ln>
        </p:spPr>
      </p:pic>
      <p:sp>
        <p:nvSpPr>
          <p:cNvPr id="8" name="Content Placeholder 2">
            <a:extLst>
              <a:ext uri="{FF2B5EF4-FFF2-40B4-BE49-F238E27FC236}">
                <a16:creationId xmlns:a16="http://schemas.microsoft.com/office/drawing/2014/main" id="{88E7D723-D459-A4ED-0408-ECDD45596739}"/>
              </a:ext>
            </a:extLst>
          </p:cNvPr>
          <p:cNvSpPr txBox="1">
            <a:spLocks noGrp="1"/>
          </p:cNvSpPr>
          <p:nvPr>
            <p:ph idx="1"/>
          </p:nvPr>
        </p:nvSpPr>
        <p:spPr>
          <a:xfrm>
            <a:off x="434870" y="759439"/>
            <a:ext cx="8385596" cy="4217642"/>
          </a:xfrm>
        </p:spPr>
        <p:txBody>
          <a:bodyPr/>
          <a:lstStyle/>
          <a:p>
            <a:pPr lvl="0">
              <a:spcBef>
                <a:spcPts val="400"/>
              </a:spcBef>
            </a:pPr>
            <a:r>
              <a:rPr lang="en-GB" sz="1500" dirty="0"/>
              <a:t>Safety, Security &amp; Environment; Regulatory Issues:</a:t>
            </a:r>
          </a:p>
          <a:p>
            <a:pPr lvl="1">
              <a:spcBef>
                <a:spcPts val="400"/>
              </a:spcBef>
            </a:pPr>
            <a:r>
              <a:rPr lang="en-GB" sz="1500" dirty="0"/>
              <a:t>Hand trap event, resulting in broken finger</a:t>
            </a:r>
          </a:p>
          <a:p>
            <a:pPr lvl="1">
              <a:spcBef>
                <a:spcPts val="400"/>
              </a:spcBef>
            </a:pPr>
            <a:r>
              <a:rPr lang="en-GB" sz="1500" dirty="0"/>
              <a:t>ONR Enforcement Letter (LC26) – good progress on close-out and embedding an enduring culture programme</a:t>
            </a:r>
          </a:p>
          <a:p>
            <a:pPr lvl="1">
              <a:spcBef>
                <a:spcPts val="400"/>
              </a:spcBef>
            </a:pPr>
            <a:r>
              <a:rPr lang="en-GB" sz="1500" dirty="0"/>
              <a:t>Anomaly found in arrangements for maintenance of gaseous sampling equipment</a:t>
            </a:r>
          </a:p>
          <a:p>
            <a:pPr lvl="0">
              <a:spcBef>
                <a:spcPts val="400"/>
              </a:spcBef>
            </a:pPr>
            <a:r>
              <a:rPr lang="en-GB" sz="1500" dirty="0"/>
              <a:t>Resourcing &amp; Recruitment</a:t>
            </a:r>
          </a:p>
          <a:p>
            <a:pPr lvl="1">
              <a:spcBef>
                <a:spcPts val="400"/>
              </a:spcBef>
            </a:pPr>
            <a:r>
              <a:rPr lang="en-GB" sz="1500" dirty="0"/>
              <a:t>All baseline roles filled</a:t>
            </a:r>
          </a:p>
          <a:p>
            <a:pPr lvl="1">
              <a:spcBef>
                <a:spcPts val="400"/>
              </a:spcBef>
            </a:pPr>
            <a:r>
              <a:rPr lang="en-GB" sz="1500" dirty="0"/>
              <a:t>“Hinkley A School” – investing in our people. Local recruitment campaigns for operators and radiological protection technician trainees, apprentices and graduates through Energus, internal progression opportunities.</a:t>
            </a:r>
          </a:p>
          <a:p>
            <a:pPr lvl="0">
              <a:spcBef>
                <a:spcPts val="400"/>
              </a:spcBef>
            </a:pPr>
            <a:r>
              <a:rPr lang="en-GB" sz="1500" dirty="0"/>
              <a:t>Delivery Progress</a:t>
            </a:r>
          </a:p>
          <a:p>
            <a:pPr lvl="1">
              <a:spcBef>
                <a:spcPts val="400"/>
              </a:spcBef>
            </a:pPr>
            <a:r>
              <a:rPr lang="en-GB" sz="1500" dirty="0"/>
              <a:t>Installation and commissioning of Modular ILW Encapsulation Plant (MILWEP), Pre-Conditioning Facility (PCF), Settling Tank (ST) Retrievals complete</a:t>
            </a:r>
          </a:p>
          <a:p>
            <a:pPr lvl="1">
              <a:spcBef>
                <a:spcPts val="400"/>
              </a:spcBef>
            </a:pPr>
            <a:r>
              <a:rPr lang="en-GB" sz="1500" dirty="0"/>
              <a:t>Asbestos remediation in Boiler Houses in final year</a:t>
            </a:r>
          </a:p>
          <a:p>
            <a:pPr lvl="1">
              <a:spcBef>
                <a:spcPts val="400"/>
              </a:spcBef>
            </a:pPr>
            <a:r>
              <a:rPr lang="en-GB" sz="1500" dirty="0"/>
              <a:t>First waste package in the ISF 2023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2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E18F2-30E6-10F1-E05F-6C58DE8D14A8}"/>
              </a:ext>
            </a:extLst>
          </p:cNvPr>
          <p:cNvSpPr txBox="1">
            <a:spLocks noGrp="1"/>
          </p:cNvSpPr>
          <p:nvPr>
            <p:ph type="title"/>
          </p:nvPr>
        </p:nvSpPr>
        <p:spPr>
          <a:xfrm>
            <a:off x="416692" y="336170"/>
            <a:ext cx="8153403" cy="609603"/>
          </a:xfrm>
          <a:prstGeom prst="rect">
            <a:avLst/>
          </a:prstGeom>
          <a:noFill/>
          <a:ln>
            <a:noFill/>
          </a:ln>
        </p:spPr>
        <p:txBody>
          <a:bodyPr vert="horz" wrap="square" lIns="91440" tIns="45720" rIns="91440" bIns="45720" anchor="t" anchorCtr="0" compatLnSpc="1">
            <a:noAutofit/>
          </a:bodyPr>
          <a:lstStyle/>
          <a:p>
            <a:pPr lvl="0"/>
            <a:r>
              <a:rPr lang="en-GB" dirty="0"/>
              <a:t>Safety, Security &amp; Environment</a:t>
            </a:r>
          </a:p>
        </p:txBody>
      </p:sp>
      <p:sp>
        <p:nvSpPr>
          <p:cNvPr id="3" name="Slide Number Placeholder 5">
            <a:extLst>
              <a:ext uri="{FF2B5EF4-FFF2-40B4-BE49-F238E27FC236}">
                <a16:creationId xmlns:a16="http://schemas.microsoft.com/office/drawing/2014/main" id="{26DB8045-EF2D-FBD4-EE53-29DCAF61BB4B}"/>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662E1E5-D258-47B7-90E2-42D89E66DA31}" type="slidenum">
              <a:t>3</a:t>
            </a:fld>
            <a:endParaRPr lang="en-GB" sz="1200" b="0" i="0" u="none" strike="noStrike" kern="1200" cap="none" spc="0" baseline="0">
              <a:solidFill>
                <a:srgbClr val="4E287E"/>
              </a:solidFill>
              <a:uFillTx/>
              <a:latin typeface="Arial"/>
              <a:ea typeface="ＭＳ Ｐゴシック"/>
              <a:cs typeface="ＭＳ Ｐゴシック"/>
            </a:endParaRPr>
          </a:p>
        </p:txBody>
      </p:sp>
      <p:pic>
        <p:nvPicPr>
          <p:cNvPr id="4" name="Picture 2">
            <a:extLst>
              <a:ext uri="{FF2B5EF4-FFF2-40B4-BE49-F238E27FC236}">
                <a16:creationId xmlns:a16="http://schemas.microsoft.com/office/drawing/2014/main" id="{B55188F7-05D2-7675-E3E4-877231611BB3}"/>
              </a:ext>
            </a:extLst>
          </p:cNvPr>
          <p:cNvPicPr>
            <a:picLocks noChangeAspect="1"/>
          </p:cNvPicPr>
          <p:nvPr/>
        </p:nvPicPr>
        <p:blipFill>
          <a:blip r:embed="rId3"/>
          <a:srcRect/>
          <a:stretch>
            <a:fillRect/>
          </a:stretch>
        </p:blipFill>
        <p:spPr>
          <a:xfrm>
            <a:off x="195297" y="5425519"/>
            <a:ext cx="5400601" cy="1336724"/>
          </a:xfrm>
          <a:prstGeom prst="rect">
            <a:avLst/>
          </a:prstGeom>
          <a:solidFill>
            <a:srgbClr val="FFFFFF"/>
          </a:solidFill>
          <a:ln cap="flat">
            <a:noFill/>
          </a:ln>
        </p:spPr>
      </p:pic>
      <p:sp>
        <p:nvSpPr>
          <p:cNvPr id="5" name="Content Placeholder 2">
            <a:extLst>
              <a:ext uri="{FF2B5EF4-FFF2-40B4-BE49-F238E27FC236}">
                <a16:creationId xmlns:a16="http://schemas.microsoft.com/office/drawing/2014/main" id="{507F0CE8-0310-5166-E402-082B9EB4DB8C}"/>
              </a:ext>
            </a:extLst>
          </p:cNvPr>
          <p:cNvSpPr txBox="1">
            <a:spLocks noGrp="1"/>
          </p:cNvSpPr>
          <p:nvPr>
            <p:ph idx="1"/>
          </p:nvPr>
        </p:nvSpPr>
        <p:spPr>
          <a:xfrm>
            <a:off x="382127" y="945773"/>
            <a:ext cx="5840739" cy="4217642"/>
          </a:xfrm>
          <a:prstGeom prst="rect">
            <a:avLst/>
          </a:prstGeom>
          <a:noFill/>
          <a:ln>
            <a:noFill/>
          </a:ln>
        </p:spPr>
        <p:txBody>
          <a:bodyPr vert="horz" wrap="square" lIns="91440" tIns="45720" rIns="91440" bIns="45720" anchor="t" anchorCtr="0" compatLnSpc="1">
            <a:noAutofit/>
          </a:bodyPr>
          <a:lstStyle/>
          <a:p>
            <a:pPr lvl="0">
              <a:spcBef>
                <a:spcPts val="400"/>
              </a:spcBef>
            </a:pPr>
            <a:r>
              <a:rPr lang="en-GB" sz="1500" dirty="0"/>
              <a:t>Safety Performance:</a:t>
            </a:r>
          </a:p>
          <a:p>
            <a:pPr lvl="1">
              <a:spcBef>
                <a:spcPts val="400"/>
              </a:spcBef>
            </a:pPr>
            <a:r>
              <a:rPr lang="en-GB" sz="1500" dirty="0"/>
              <a:t>TRIR = 0.30 / DACR = 0 </a:t>
            </a:r>
          </a:p>
          <a:p>
            <a:pPr lvl="1">
              <a:spcBef>
                <a:spcPts val="400"/>
              </a:spcBef>
            </a:pPr>
            <a:r>
              <a:rPr lang="en-GB" sz="1500" dirty="0"/>
              <a:t>KPIs &amp; DPSI Indicators typically green with no clear adverse trends</a:t>
            </a:r>
          </a:p>
          <a:p>
            <a:pPr lvl="1">
              <a:spcBef>
                <a:spcPts val="400"/>
              </a:spcBef>
            </a:pPr>
            <a:r>
              <a:rPr lang="en-GB" sz="1500" dirty="0"/>
              <a:t>EHSS&amp;Q Independent Site Inspector ratings for the site either green or improved in reporting period in almost all areas</a:t>
            </a:r>
          </a:p>
          <a:p>
            <a:pPr marL="457200" lvl="1" indent="0">
              <a:spcBef>
                <a:spcPts val="400"/>
              </a:spcBef>
              <a:buNone/>
            </a:pPr>
            <a:endParaRPr lang="en-GB" sz="1500" dirty="0"/>
          </a:p>
          <a:p>
            <a:pPr lvl="0">
              <a:spcBef>
                <a:spcPts val="400"/>
              </a:spcBef>
            </a:pPr>
            <a:r>
              <a:rPr lang="en-GB" sz="1500" dirty="0"/>
              <a:t>Significant Events:  </a:t>
            </a:r>
          </a:p>
          <a:p>
            <a:pPr lvl="1">
              <a:spcBef>
                <a:spcPts val="400"/>
              </a:spcBef>
            </a:pPr>
            <a:r>
              <a:rPr lang="en-GB" sz="1500" dirty="0"/>
              <a:t>Hand trap event resulting in broken finger</a:t>
            </a:r>
          </a:p>
          <a:p>
            <a:pPr lvl="1">
              <a:spcBef>
                <a:spcPts val="400"/>
              </a:spcBef>
            </a:pPr>
            <a:endParaRPr lang="en-US" sz="1500" dirty="0">
              <a:cs typeface="Arial"/>
            </a:endParaRPr>
          </a:p>
          <a:p>
            <a:pPr lvl="0">
              <a:spcBef>
                <a:spcPts val="400"/>
              </a:spcBef>
            </a:pPr>
            <a:r>
              <a:rPr lang="en-GB" sz="1500" dirty="0"/>
              <a:t>Regulatory Issues:</a:t>
            </a:r>
          </a:p>
          <a:p>
            <a:pPr marL="584201" lvl="1">
              <a:spcBef>
                <a:spcPts val="400"/>
              </a:spcBef>
            </a:pPr>
            <a:r>
              <a:rPr lang="en-GB" sz="1500" dirty="0">
                <a:latin typeface="Arial" pitchFamily="34"/>
              </a:rPr>
              <a:t>ONR Enforcement Letter [LC26]: good progress on actions, targeted at: enduring safety culture programme (setting to work, human performance); organisational capability</a:t>
            </a:r>
          </a:p>
          <a:p>
            <a:pPr marL="584201" lvl="1">
              <a:spcBef>
                <a:spcPts val="400"/>
              </a:spcBef>
            </a:pPr>
            <a:r>
              <a:rPr lang="en-GB" sz="1500" dirty="0">
                <a:latin typeface="Arial" pitchFamily="34"/>
              </a:rPr>
              <a:t>EA informed of anomalies in the arrangements for maintenance of gaseous discharge equipment; investigations are ongoing </a:t>
            </a:r>
          </a:p>
        </p:txBody>
      </p:sp>
      <p:pic>
        <p:nvPicPr>
          <p:cNvPr id="6" name="Picture 2">
            <a:extLst>
              <a:ext uri="{FF2B5EF4-FFF2-40B4-BE49-F238E27FC236}">
                <a16:creationId xmlns:a16="http://schemas.microsoft.com/office/drawing/2014/main" id="{05361C50-4EF3-0B0E-252B-5C8A555A6EE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12313" y="399428"/>
            <a:ext cx="2652518" cy="1770113"/>
          </a:xfrm>
          <a:prstGeom prst="rect">
            <a:avLst/>
          </a:prstGeom>
          <a:noFill/>
          <a:ln cap="flat">
            <a:noFill/>
          </a:ln>
        </p:spPr>
      </p:pic>
      <p:pic>
        <p:nvPicPr>
          <p:cNvPr id="7" name="Picture 3">
            <a:extLst>
              <a:ext uri="{FF2B5EF4-FFF2-40B4-BE49-F238E27FC236}">
                <a16:creationId xmlns:a16="http://schemas.microsoft.com/office/drawing/2014/main" id="{EA16A361-1650-77D0-D1F9-86FA7AD5A738}"/>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312313" y="2318790"/>
            <a:ext cx="2652518" cy="1991032"/>
          </a:xfrm>
          <a:prstGeom prst="rect">
            <a:avLst/>
          </a:prstGeom>
          <a:noFill/>
          <a:ln cap="flat">
            <a:noFill/>
          </a:ln>
        </p:spPr>
      </p:pic>
      <p:pic>
        <p:nvPicPr>
          <p:cNvPr id="8" name="Picture 10">
            <a:extLst>
              <a:ext uri="{FF2B5EF4-FFF2-40B4-BE49-F238E27FC236}">
                <a16:creationId xmlns:a16="http://schemas.microsoft.com/office/drawing/2014/main" id="{E367F9C0-780D-2DB0-60EB-2D85F95E2447}"/>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312313" y="4453841"/>
            <a:ext cx="2658197" cy="1927482"/>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F3775-AFB8-B908-CC0E-7D6DCCC44DDE}"/>
              </a:ext>
            </a:extLst>
          </p:cNvPr>
          <p:cNvSpPr txBox="1">
            <a:spLocks noGrp="1"/>
          </p:cNvSpPr>
          <p:nvPr>
            <p:ph type="title"/>
          </p:nvPr>
        </p:nvSpPr>
        <p:spPr>
          <a:xfrm>
            <a:off x="495303" y="332658"/>
            <a:ext cx="8153403" cy="609603"/>
          </a:xfrm>
          <a:prstGeom prst="rect">
            <a:avLst/>
          </a:prstGeom>
          <a:noFill/>
          <a:ln>
            <a:noFill/>
          </a:ln>
        </p:spPr>
        <p:txBody>
          <a:bodyPr vert="horz" wrap="square" lIns="91440" tIns="45720" rIns="91440" bIns="45720" anchor="t" anchorCtr="0" compatLnSpc="1">
            <a:noAutofit/>
          </a:bodyPr>
          <a:lstStyle/>
          <a:p>
            <a:pPr lvl="0"/>
            <a:r>
              <a:rPr lang="en-GB" dirty="0"/>
              <a:t>People</a:t>
            </a:r>
            <a:endParaRPr lang="en-US" dirty="0"/>
          </a:p>
        </p:txBody>
      </p:sp>
      <p:sp>
        <p:nvSpPr>
          <p:cNvPr id="3" name="Date Placeholder 3">
            <a:extLst>
              <a:ext uri="{FF2B5EF4-FFF2-40B4-BE49-F238E27FC236}">
                <a16:creationId xmlns:a16="http://schemas.microsoft.com/office/drawing/2014/main" id="{FC05F0F5-6DA3-8FAE-1890-5BEA6F642EA6}"/>
              </a:ext>
            </a:extLst>
          </p:cNvPr>
          <p:cNvSpPr txBox="1"/>
          <p:nvPr/>
        </p:nvSpPr>
        <p:spPr>
          <a:xfrm>
            <a:off x="6248396" y="6248396"/>
            <a:ext cx="1904996"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4714BA8-0869-481D-91BD-6F09AFB33AE5}" type="datetime1">
              <a:rPr lang="en-GB" sz="1200" b="0" i="0" u="none" strike="noStrike" kern="1200" cap="none" spc="0" baseline="0">
                <a:solidFill>
                  <a:srgbClr val="4E287E"/>
                </a:solidFill>
                <a:uFillTx/>
                <a:latin typeface="Arial"/>
                <a:ea typeface="ＭＳ Ｐゴシック"/>
                <a:cs typeface="ＭＳ Ｐゴシック"/>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4" name="Slide Number Placeholder 4">
            <a:extLst>
              <a:ext uri="{FF2B5EF4-FFF2-40B4-BE49-F238E27FC236}">
                <a16:creationId xmlns:a16="http://schemas.microsoft.com/office/drawing/2014/main" id="{F3046301-3936-B8B5-B73A-9511E6593DD5}"/>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D4BC1B3-6E6D-4DFB-988F-B8D73430C39C}" type="slidenum">
              <a:t>4</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5" name="Rectangle 1">
            <a:extLst>
              <a:ext uri="{FF2B5EF4-FFF2-40B4-BE49-F238E27FC236}">
                <a16:creationId xmlns:a16="http://schemas.microsoft.com/office/drawing/2014/main" id="{257E4F8B-47A1-DA95-DF4D-80EFF5CF5D43}"/>
              </a:ext>
            </a:extLst>
          </p:cNvPr>
          <p:cNvSpPr/>
          <p:nvPr/>
        </p:nvSpPr>
        <p:spPr>
          <a:xfrm>
            <a:off x="588754" y="4329665"/>
            <a:ext cx="9144000"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000000"/>
              </a:solidFill>
              <a:uFillTx/>
              <a:latin typeface="Arial"/>
              <a:ea typeface="ＭＳ Ｐゴシック"/>
              <a:cs typeface="ＭＳ Ｐゴシック"/>
            </a:endParaRPr>
          </a:p>
        </p:txBody>
      </p:sp>
      <p:sp>
        <p:nvSpPr>
          <p:cNvPr id="6" name="Content Placeholder 8">
            <a:extLst>
              <a:ext uri="{FF2B5EF4-FFF2-40B4-BE49-F238E27FC236}">
                <a16:creationId xmlns:a16="http://schemas.microsoft.com/office/drawing/2014/main" id="{BA90C01B-5E2F-53A8-9B6D-DAFD9C553ADE}"/>
              </a:ext>
            </a:extLst>
          </p:cNvPr>
          <p:cNvSpPr txBox="1"/>
          <p:nvPr/>
        </p:nvSpPr>
        <p:spPr>
          <a:xfrm>
            <a:off x="400781" y="802614"/>
            <a:ext cx="8419685" cy="4866747"/>
          </a:xfrm>
          <a:prstGeom prst="rect">
            <a:avLst/>
          </a:prstGeom>
          <a:noFill/>
          <a:ln cap="flat">
            <a:noFill/>
          </a:ln>
        </p:spPr>
        <p:txBody>
          <a:bodyPr vert="horz" wrap="square" lIns="91440" tIns="45720" rIns="91440" bIns="45720" anchor="t" anchorCtr="0" compatLnSpc="1">
            <a:noAutofit/>
          </a:bodyPr>
          <a:lstStyle/>
          <a:p>
            <a:pPr marL="342900" marR="0" lvl="0" indent="-342900" algn="just"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1" i="0" u="none" strike="noStrike" kern="0" cap="none" spc="0" baseline="0" dirty="0">
                <a:solidFill>
                  <a:srgbClr val="000000"/>
                </a:solidFill>
                <a:uFillTx/>
                <a:latin typeface="Arial" pitchFamily="34"/>
                <a:ea typeface="Times New Roman" pitchFamily="18"/>
                <a:cs typeface="ＭＳ Ｐゴシック"/>
              </a:rPr>
              <a:t> </a:t>
            </a:r>
            <a:r>
              <a:rPr lang="en-GB" sz="1500" b="0" i="0" u="none" strike="noStrike" kern="0" cap="none" spc="0" baseline="0" dirty="0">
                <a:solidFill>
                  <a:srgbClr val="000000"/>
                </a:solidFill>
                <a:uFillTx/>
                <a:latin typeface="Arial"/>
                <a:ea typeface="ＭＳ Ｐゴシック"/>
                <a:cs typeface="ＭＳ Ｐゴシック"/>
              </a:rPr>
              <a:t>Recruitment and retention environment challenging</a:t>
            </a:r>
          </a:p>
          <a:p>
            <a:pPr marL="742950" marR="0" lvl="1" indent="-285750" algn="just"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Times New Roman" pitchFamily="18"/>
                <a:cs typeface="ＭＳ Ｐゴシック"/>
              </a:rPr>
              <a:t>“Hinkley A School” continuing to invest in existing staff and local community to address local and national skills shortages.</a:t>
            </a:r>
          </a:p>
          <a:p>
            <a:pPr marL="742950" marR="0" lvl="1" indent="-285750" algn="just"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1200" cap="none" spc="0" baseline="0" dirty="0">
                <a:solidFill>
                  <a:srgbClr val="000000"/>
                </a:solidFill>
                <a:uFillTx/>
                <a:latin typeface="Arial"/>
                <a:ea typeface="ＭＳ Ｐゴシック"/>
                <a:cs typeface="ＭＳ Ｐゴシック"/>
              </a:rPr>
              <a:t>Local recruitment campaigns for operators and radiological protection technician trainees.</a:t>
            </a:r>
          </a:p>
          <a:p>
            <a:pPr marL="742950" marR="0" lvl="1" indent="-285750" algn="just"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Times New Roman" pitchFamily="18"/>
              <a:cs typeface="ＭＳ Ｐゴシック"/>
            </a:endParaRP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Times New Roman" pitchFamily="18"/>
                <a:cs typeface="ＭＳ Ｐゴシック"/>
              </a:rPr>
              <a:t>Apprentices &amp; STEM:</a:t>
            </a:r>
            <a:endParaRPr lang="en-GB" sz="1500" b="0" i="0" u="none" strike="noStrike" kern="0" cap="none" spc="0" baseline="0" dirty="0">
              <a:solidFill>
                <a:srgbClr val="000000"/>
              </a:solidFill>
              <a:uFillTx/>
              <a:latin typeface="Arial"/>
              <a:ea typeface="Times New Roman" pitchFamily="18"/>
              <a:cs typeface="Arial"/>
            </a:endParaRP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Times New Roman" pitchFamily="18"/>
                <a:cs typeface="Arial"/>
              </a:rPr>
              <a:t>Finalist Apprentice at NSAN National Apprentice Awards</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Times New Roman" pitchFamily="18"/>
                <a:cs typeface="Arial"/>
              </a:rPr>
              <a:t>Apprentice assessment complete for HPA and cross-site (HPA/B) maintenance technician roles</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1200" cap="none" spc="0" baseline="0" dirty="0">
                <a:solidFill>
                  <a:srgbClr val="000000"/>
                </a:solidFill>
                <a:uFillTx/>
                <a:latin typeface="Arial"/>
                <a:ea typeface="Times New Roman" pitchFamily="18"/>
                <a:cs typeface="Arial"/>
              </a:rPr>
              <a:t>Several summer work experience placements arranged</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1200" cap="none" spc="0" baseline="0" dirty="0">
              <a:solidFill>
                <a:srgbClr val="000000"/>
              </a:solidFill>
              <a:uFillTx/>
              <a:latin typeface="Arial"/>
              <a:ea typeface="Times New Roman" pitchFamily="18"/>
              <a:cs typeface="Arial"/>
            </a:endParaRP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1200" cap="none" spc="0" baseline="0" dirty="0">
                <a:solidFill>
                  <a:srgbClr val="000000"/>
                </a:solidFill>
                <a:uFillTx/>
                <a:latin typeface="Arial"/>
                <a:ea typeface="Times New Roman" pitchFamily="18"/>
                <a:cs typeface="Arial"/>
              </a:rPr>
              <a:t>People Plan</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1200" cap="none" spc="0" baseline="0" dirty="0">
                <a:solidFill>
                  <a:srgbClr val="000000"/>
                </a:solidFill>
                <a:uFillTx/>
                <a:latin typeface="Arial"/>
                <a:ea typeface="Times New Roman" pitchFamily="18"/>
                <a:cs typeface="Arial"/>
              </a:rPr>
              <a:t>People Management coaching to support retention and </a:t>
            </a:r>
            <a:br>
              <a:rPr lang="en-GB" sz="1500" b="0" i="0" u="none" strike="noStrike" kern="1200" cap="none" spc="0" baseline="0" dirty="0">
                <a:solidFill>
                  <a:srgbClr val="000000"/>
                </a:solidFill>
                <a:uFillTx/>
                <a:latin typeface="Arial"/>
                <a:ea typeface="Times New Roman" pitchFamily="18"/>
                <a:cs typeface="Arial"/>
              </a:rPr>
            </a:br>
            <a:r>
              <a:rPr lang="en-GB" sz="1500" b="0" i="0" u="none" strike="noStrike" kern="1200" cap="none" spc="0" baseline="0" dirty="0">
                <a:solidFill>
                  <a:srgbClr val="000000"/>
                </a:solidFill>
                <a:uFillTx/>
                <a:latin typeface="Arial"/>
                <a:ea typeface="Times New Roman" pitchFamily="18"/>
                <a:cs typeface="Arial"/>
              </a:rPr>
              <a:t>employee value</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1200" cap="none" spc="0" baseline="0" dirty="0">
                <a:solidFill>
                  <a:srgbClr val="000000"/>
                </a:solidFill>
                <a:uFillTx/>
                <a:latin typeface="Arial"/>
                <a:ea typeface="Times New Roman" pitchFamily="18"/>
                <a:cs typeface="Arial"/>
              </a:rPr>
              <a:t>Embedding an enduring culture programme, starting with </a:t>
            </a:r>
            <a:br>
              <a:rPr lang="en-GB" sz="1500" b="0" i="0" u="none" strike="noStrike" kern="1200" cap="none" spc="0" baseline="0" dirty="0">
                <a:solidFill>
                  <a:srgbClr val="000000"/>
                </a:solidFill>
                <a:uFillTx/>
                <a:latin typeface="Arial"/>
                <a:ea typeface="Times New Roman" pitchFamily="18"/>
                <a:cs typeface="Arial"/>
              </a:rPr>
            </a:br>
            <a:r>
              <a:rPr lang="en-GB" sz="1500" b="0" i="0" u="none" strike="noStrike" kern="1200" cap="none" spc="0" baseline="0" dirty="0">
                <a:solidFill>
                  <a:srgbClr val="000000"/>
                </a:solidFill>
                <a:uFillTx/>
                <a:latin typeface="Arial"/>
                <a:ea typeface="Times New Roman" pitchFamily="18"/>
                <a:cs typeface="Arial"/>
              </a:rPr>
              <a:t>Psychological Safety and Setting to Work training</a:t>
            </a:r>
            <a:endParaRPr lang="en-GB" sz="1500" b="0" i="0" u="none" strike="noStrike" kern="0" cap="none" spc="0" baseline="0" dirty="0">
              <a:solidFill>
                <a:srgbClr val="FF0000"/>
              </a:solidFill>
              <a:uFillTx/>
              <a:latin typeface="Arial"/>
              <a:ea typeface="Times New Roman" pitchFamily="18"/>
              <a:cs typeface="Arial"/>
            </a:endParaRPr>
          </a:p>
          <a:p>
            <a:pPr marL="0" marR="0" lvl="0"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Times New Roman" pitchFamily="18"/>
              <a:cs typeface="ＭＳ Ｐゴシック"/>
            </a:endParaRPr>
          </a:p>
        </p:txBody>
      </p:sp>
      <p:pic>
        <p:nvPicPr>
          <p:cNvPr id="7" name="Picture 6" descr="A person and person holding a sign&#10;&#10;Description automatically generated with low confidence">
            <a:extLst>
              <a:ext uri="{FF2B5EF4-FFF2-40B4-BE49-F238E27FC236}">
                <a16:creationId xmlns:a16="http://schemas.microsoft.com/office/drawing/2014/main" id="{9ABB3329-88A7-A715-8ACF-3BBFE3B7E7A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13">
            <a:off x="6198310" y="3962749"/>
            <a:ext cx="2977981" cy="2342537"/>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0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36748-0E4D-C24A-DB6D-25333206255C}"/>
              </a:ext>
            </a:extLst>
          </p:cNvPr>
          <p:cNvSpPr txBox="1">
            <a:spLocks noGrp="1"/>
          </p:cNvSpPr>
          <p:nvPr>
            <p:ph type="title"/>
          </p:nvPr>
        </p:nvSpPr>
        <p:spPr>
          <a:xfrm>
            <a:off x="495303" y="395404"/>
            <a:ext cx="8153403" cy="609603"/>
          </a:xfrm>
          <a:prstGeom prst="rect">
            <a:avLst/>
          </a:prstGeom>
          <a:noFill/>
          <a:ln>
            <a:noFill/>
          </a:ln>
        </p:spPr>
        <p:txBody>
          <a:bodyPr vert="horz" wrap="square" lIns="91440" tIns="45720" rIns="91440" bIns="45720" anchor="t" anchorCtr="0" compatLnSpc="1">
            <a:noAutofit/>
          </a:bodyPr>
          <a:lstStyle/>
          <a:p>
            <a:pPr lvl="0"/>
            <a:r>
              <a:rPr lang="en-GB" dirty="0"/>
              <a:t>Plant &amp; Progress</a:t>
            </a:r>
            <a:endParaRPr lang="en-GB" dirty="0">
              <a:solidFill>
                <a:srgbClr val="FF0000"/>
              </a:solidFill>
            </a:endParaRPr>
          </a:p>
        </p:txBody>
      </p:sp>
      <p:sp>
        <p:nvSpPr>
          <p:cNvPr id="3" name="Date Placeholder 3">
            <a:extLst>
              <a:ext uri="{FF2B5EF4-FFF2-40B4-BE49-F238E27FC236}">
                <a16:creationId xmlns:a16="http://schemas.microsoft.com/office/drawing/2014/main" id="{25FAF3CD-3F11-615A-7CBF-548491FDBB57}"/>
              </a:ext>
            </a:extLst>
          </p:cNvPr>
          <p:cNvSpPr txBox="1"/>
          <p:nvPr/>
        </p:nvSpPr>
        <p:spPr>
          <a:xfrm>
            <a:off x="6248396" y="6248396"/>
            <a:ext cx="1904996"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187B548-1273-45D0-ADAA-6398A4823CF4}" type="datetime1">
              <a:rPr lang="en-GB" sz="1200" b="0" i="0" u="none" strike="noStrike" kern="1200" cap="none" spc="0" baseline="0">
                <a:solidFill>
                  <a:srgbClr val="4E287E"/>
                </a:solidFill>
                <a:uFillTx/>
                <a:latin typeface="Arial"/>
                <a:ea typeface="ＭＳ Ｐゴシック"/>
                <a:cs typeface="ＭＳ Ｐゴシック"/>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4" name="Slide Number Placeholder 4">
            <a:extLst>
              <a:ext uri="{FF2B5EF4-FFF2-40B4-BE49-F238E27FC236}">
                <a16:creationId xmlns:a16="http://schemas.microsoft.com/office/drawing/2014/main" id="{F6379126-B1C2-DBB5-8BAB-031772A75B62}"/>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4E6FC1A-D266-4D38-9C67-CEE94E71FF1F}" type="slidenum">
              <a:t>5</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5" name="Content Placeholder 9">
            <a:extLst>
              <a:ext uri="{FF2B5EF4-FFF2-40B4-BE49-F238E27FC236}">
                <a16:creationId xmlns:a16="http://schemas.microsoft.com/office/drawing/2014/main" id="{A83DFB2B-C34C-4927-37D0-C87601901CC5}"/>
              </a:ext>
            </a:extLst>
          </p:cNvPr>
          <p:cNvSpPr txBox="1"/>
          <p:nvPr/>
        </p:nvSpPr>
        <p:spPr>
          <a:xfrm>
            <a:off x="530516" y="908218"/>
            <a:ext cx="5337627" cy="4537252"/>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ＭＳ Ｐゴシック"/>
              </a:rPr>
              <a:t>Progress continues in</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ＭＳ Ｐゴシック"/>
              </a:rPr>
              <a:t>Asbestos remediation – Boiler Houses and surrounding plant areas</a:t>
            </a:r>
            <a:endParaRPr lang="en-GB" sz="1500" b="0" i="0" u="none" strike="noStrike" kern="0" cap="none" spc="0" baseline="0" dirty="0">
              <a:solidFill>
                <a:srgbClr val="000000"/>
              </a:solidFill>
              <a:uFillTx/>
              <a:latin typeface="Arial"/>
              <a:ea typeface="ＭＳ Ｐゴシック"/>
              <a:cs typeface="Arial"/>
            </a:endParaRP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Arial"/>
              </a:rPr>
              <a:t>Fuel Element Debris (FED) retrievals</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Arial"/>
              </a:rPr>
              <a:t>Installation and commissioning of Waste processing facilities</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Arial"/>
              </a:rPr>
              <a:t>Waste storage – first waste package in the ISF 2023</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ＭＳ Ｐゴシック"/>
                <a:cs typeface="Arial"/>
              </a:rPr>
              <a:t>Asset condition monitoring and maintenance</a:t>
            </a:r>
          </a:p>
          <a:p>
            <a:pPr marL="742950" marR="0" lvl="1"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ＭＳ Ｐゴシック"/>
              <a:cs typeface="Arial"/>
            </a:endParaRP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Arial"/>
                <a:cs typeface="Arial"/>
              </a:rPr>
              <a:t>Site sustainability / energy efficiency action plan</a:t>
            </a: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Arial"/>
              <a:cs typeface="Arial"/>
            </a:endParaRP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Arial"/>
                <a:cs typeface="Arial"/>
              </a:rPr>
              <a:t>No planning applications to discuss</a:t>
            </a: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Arial"/>
              <a:cs typeface="Arial"/>
            </a:endParaRP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r>
              <a:rPr lang="en-GB" sz="1500" b="0" i="0" u="none" strike="noStrike" kern="0" cap="none" spc="0" baseline="0" dirty="0">
                <a:solidFill>
                  <a:srgbClr val="000000"/>
                </a:solidFill>
                <a:uFillTx/>
                <a:latin typeface="Arial"/>
                <a:ea typeface="Arial"/>
                <a:cs typeface="Arial"/>
              </a:rPr>
              <a:t>Opportunities for waste synergies across HPA / HPB discussed</a:t>
            </a:r>
          </a:p>
          <a:p>
            <a:pPr marL="342900" marR="0" lvl="0" indent="-34290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ＭＳ Ｐゴシック"/>
              <a:cs typeface="Arial"/>
            </a:endParaRPr>
          </a:p>
          <a:p>
            <a:pPr marL="457200" marR="0" lvl="1"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ＭＳ Ｐゴシック"/>
              <a:cs typeface="Arial"/>
            </a:endParaRPr>
          </a:p>
          <a:p>
            <a:pPr marL="342900" marR="0" lvl="0" indent="-285750" algn="l" defTabSz="914400" rtl="0" fontAlgn="auto" hangingPunct="1">
              <a:lnSpc>
                <a:spcPct val="100000"/>
              </a:lnSpc>
              <a:spcBef>
                <a:spcPts val="400"/>
              </a:spcBef>
              <a:spcAft>
                <a:spcPts val="0"/>
              </a:spcAft>
              <a:buClr>
                <a:srgbClr val="4E287E"/>
              </a:buClr>
              <a:buSzPct val="100000"/>
              <a:buChar char="•"/>
              <a:tabLst/>
              <a:defRPr sz="1800" b="0" i="0" u="none" strike="noStrike" kern="0" cap="none" spc="0" baseline="0">
                <a:solidFill>
                  <a:srgbClr val="000000"/>
                </a:solidFill>
                <a:uFillTx/>
              </a:defRPr>
            </a:pPr>
            <a:endParaRPr lang="en-GB" sz="1500" b="0" i="0" u="none" strike="noStrike" kern="0" cap="none" spc="0" baseline="0" dirty="0">
              <a:solidFill>
                <a:srgbClr val="000000"/>
              </a:solidFill>
              <a:uFillTx/>
              <a:latin typeface="Arial"/>
              <a:ea typeface="ＭＳ Ｐゴシック"/>
              <a:cs typeface="Arial"/>
            </a:endParaRPr>
          </a:p>
        </p:txBody>
      </p:sp>
      <p:pic>
        <p:nvPicPr>
          <p:cNvPr id="6" name="Picture 2">
            <a:extLst>
              <a:ext uri="{FF2B5EF4-FFF2-40B4-BE49-F238E27FC236}">
                <a16:creationId xmlns:a16="http://schemas.microsoft.com/office/drawing/2014/main" id="{17E96A51-EBCE-F621-1E1A-AAA03806AD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40152" y="167070"/>
            <a:ext cx="3025548" cy="2019223"/>
          </a:xfrm>
          <a:prstGeom prst="rect">
            <a:avLst/>
          </a:prstGeom>
          <a:noFill/>
          <a:ln cap="flat">
            <a:noFill/>
          </a:ln>
        </p:spPr>
      </p:pic>
      <p:pic>
        <p:nvPicPr>
          <p:cNvPr id="7" name="Picture 6">
            <a:extLst>
              <a:ext uri="{FF2B5EF4-FFF2-40B4-BE49-F238E27FC236}">
                <a16:creationId xmlns:a16="http://schemas.microsoft.com/office/drawing/2014/main" id="{4A7A9CDC-BE4C-18AC-FF6E-2D711D3EED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0152" y="2301343"/>
            <a:ext cx="3025548" cy="2018611"/>
          </a:xfrm>
          <a:prstGeom prst="rect">
            <a:avLst/>
          </a:prstGeom>
          <a:noFill/>
          <a:ln cap="flat">
            <a:noFill/>
          </a:ln>
        </p:spPr>
      </p:pic>
      <p:pic>
        <p:nvPicPr>
          <p:cNvPr id="8" name="Media Placeholder 10" descr="A picture containing engineering, steel, indoor, composite material&#10;&#10;Description automatically generated">
            <a:extLst>
              <a:ext uri="{FF2B5EF4-FFF2-40B4-BE49-F238E27FC236}">
                <a16:creationId xmlns:a16="http://schemas.microsoft.com/office/drawing/2014/main" id="{AC6E4F66-FD94-F42A-68D9-E6C4B5369C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38598" y="4435004"/>
            <a:ext cx="3045793" cy="2214146"/>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B12D5-D819-CDA1-23D1-B18BA88B32A0}"/>
              </a:ext>
            </a:extLst>
          </p:cNvPr>
          <p:cNvSpPr txBox="1">
            <a:spLocks noGrp="1"/>
          </p:cNvSpPr>
          <p:nvPr>
            <p:ph type="title"/>
          </p:nvPr>
        </p:nvSpPr>
        <p:spPr>
          <a:xfrm>
            <a:off x="533396" y="381003"/>
            <a:ext cx="8153403" cy="609603"/>
          </a:xfrm>
          <a:prstGeom prst="rect">
            <a:avLst/>
          </a:prstGeom>
          <a:noFill/>
          <a:ln>
            <a:noFill/>
          </a:ln>
        </p:spPr>
        <p:txBody>
          <a:bodyPr vert="horz" wrap="square" lIns="91440" tIns="45720" rIns="91440" bIns="45720" anchor="t" anchorCtr="0" compatLnSpc="1">
            <a:noAutofit/>
          </a:bodyPr>
          <a:lstStyle/>
          <a:p>
            <a:pPr lvl="0"/>
            <a:r>
              <a:rPr lang="en-GB"/>
              <a:t>Hinkley Targets 2023/24</a:t>
            </a:r>
          </a:p>
        </p:txBody>
      </p:sp>
      <p:grpSp>
        <p:nvGrpSpPr>
          <p:cNvPr id="3" name="Content Placeholder 5">
            <a:extLst>
              <a:ext uri="{FF2B5EF4-FFF2-40B4-BE49-F238E27FC236}">
                <a16:creationId xmlns:a16="http://schemas.microsoft.com/office/drawing/2014/main" id="{99E08C3E-F85A-773B-971B-FCDD79A757FF}"/>
              </a:ext>
            </a:extLst>
          </p:cNvPr>
          <p:cNvGrpSpPr/>
          <p:nvPr/>
        </p:nvGrpSpPr>
        <p:grpSpPr>
          <a:xfrm>
            <a:off x="471647" y="1846786"/>
            <a:ext cx="6112471" cy="3820289"/>
            <a:chOff x="471647" y="1846786"/>
            <a:chExt cx="6112471" cy="3820289"/>
          </a:xfrm>
        </p:grpSpPr>
        <p:sp>
          <p:nvSpPr>
            <p:cNvPr id="4" name="Freeform: Shape 3">
              <a:extLst>
                <a:ext uri="{FF2B5EF4-FFF2-40B4-BE49-F238E27FC236}">
                  <a16:creationId xmlns:a16="http://schemas.microsoft.com/office/drawing/2014/main" id="{F1CE94D6-75CA-EF76-D762-37D62D8538F9}"/>
                </a:ext>
              </a:extLst>
            </p:cNvPr>
            <p:cNvSpPr/>
            <p:nvPr/>
          </p:nvSpPr>
          <p:spPr>
            <a:xfrm>
              <a:off x="471647" y="1846786"/>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92D05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Settling Tank 9:* Ready to commence active commissioning</a:t>
              </a:r>
            </a:p>
          </p:txBody>
        </p:sp>
        <p:sp>
          <p:nvSpPr>
            <p:cNvPr id="5" name="Freeform: Shape 4">
              <a:extLst>
                <a:ext uri="{FF2B5EF4-FFF2-40B4-BE49-F238E27FC236}">
                  <a16:creationId xmlns:a16="http://schemas.microsoft.com/office/drawing/2014/main" id="{193E63DE-C7F6-00BA-1234-C91665AB12D7}"/>
                </a:ext>
              </a:extLst>
            </p:cNvPr>
            <p:cNvSpPr/>
            <p:nvPr/>
          </p:nvSpPr>
          <p:spPr>
            <a:xfrm>
              <a:off x="2572810" y="1846786"/>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00B0F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Pre-Conditioning Facility: * </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Complete installation</a:t>
              </a:r>
            </a:p>
          </p:txBody>
        </p:sp>
        <p:sp>
          <p:nvSpPr>
            <p:cNvPr id="6" name="Freeform: Shape 5">
              <a:extLst>
                <a:ext uri="{FF2B5EF4-FFF2-40B4-BE49-F238E27FC236}">
                  <a16:creationId xmlns:a16="http://schemas.microsoft.com/office/drawing/2014/main" id="{6282EC2C-9297-BB7C-F6BC-57ED8C0E0904}"/>
                </a:ext>
              </a:extLst>
            </p:cNvPr>
            <p:cNvSpPr/>
            <p:nvPr/>
          </p:nvSpPr>
          <p:spPr>
            <a:xfrm>
              <a:off x="4673973" y="1846786"/>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7030A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Asbestos Remediation: *</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R1B Stage 3 Clearance,</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Clear 7000m</a:t>
              </a:r>
              <a:r>
                <a:rPr lang="en-GB" sz="1400" b="0" i="0" u="none" strike="noStrike" kern="1200" cap="none" spc="0" baseline="30000">
                  <a:solidFill>
                    <a:srgbClr val="000000"/>
                  </a:solidFill>
                  <a:uFillTx/>
                  <a:latin typeface="Arial"/>
                  <a:ea typeface="ＭＳ Ｐゴシック"/>
                  <a:cs typeface="ＭＳ Ｐゴシック"/>
                </a:rPr>
                <a:t>2</a:t>
              </a:r>
            </a:p>
          </p:txBody>
        </p:sp>
        <p:sp>
          <p:nvSpPr>
            <p:cNvPr id="7" name="Freeform: Shape 6">
              <a:extLst>
                <a:ext uri="{FF2B5EF4-FFF2-40B4-BE49-F238E27FC236}">
                  <a16:creationId xmlns:a16="http://schemas.microsoft.com/office/drawing/2014/main" id="{C3C3183C-BF4C-BF63-081A-34D67B2F5A60}"/>
                </a:ext>
              </a:extLst>
            </p:cNvPr>
            <p:cNvSpPr/>
            <p:nvPr/>
          </p:nvSpPr>
          <p:spPr>
            <a:xfrm>
              <a:off x="471647" y="31838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0070C0"/>
            </a:solidFill>
            <a:ln w="25402" cap="flat">
              <a:solidFill>
                <a:srgbClr val="0070C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FFFFFF"/>
                  </a:solidFill>
                  <a:uFillTx/>
                  <a:latin typeface="Arial"/>
                  <a:ea typeface="ＭＳ Ｐゴシック"/>
                  <a:cs typeface="ＭＳ Ｐゴシック"/>
                </a:rPr>
                <a:t>Dry Vault Retrieval: * Full Business Case submitted to BEIS</a:t>
              </a:r>
            </a:p>
          </p:txBody>
        </p:sp>
        <p:sp>
          <p:nvSpPr>
            <p:cNvPr id="8" name="Freeform: Shape 7">
              <a:extLst>
                <a:ext uri="{FF2B5EF4-FFF2-40B4-BE49-F238E27FC236}">
                  <a16:creationId xmlns:a16="http://schemas.microsoft.com/office/drawing/2014/main" id="{FE615E8C-137D-8F5A-822E-9714546275B2}"/>
                </a:ext>
              </a:extLst>
            </p:cNvPr>
            <p:cNvSpPr/>
            <p:nvPr/>
          </p:nvSpPr>
          <p:spPr>
            <a:xfrm>
              <a:off x="2572810" y="31838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C0000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FED: *</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ILW Retrieval 9.5Te</a:t>
              </a:r>
            </a:p>
          </p:txBody>
        </p:sp>
        <p:sp>
          <p:nvSpPr>
            <p:cNvPr id="9" name="Freeform: Shape 8">
              <a:extLst>
                <a:ext uri="{FF2B5EF4-FFF2-40B4-BE49-F238E27FC236}">
                  <a16:creationId xmlns:a16="http://schemas.microsoft.com/office/drawing/2014/main" id="{423F3C4E-B83D-3EA0-0C5A-6FE56A603FBC}"/>
                </a:ext>
              </a:extLst>
            </p:cNvPr>
            <p:cNvSpPr/>
            <p:nvPr/>
          </p:nvSpPr>
          <p:spPr>
            <a:xfrm>
              <a:off x="4673973" y="31838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00B05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Fire system:</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Replace obsolete detection system (part 1)</a:t>
              </a:r>
            </a:p>
          </p:txBody>
        </p:sp>
        <p:sp>
          <p:nvSpPr>
            <p:cNvPr id="10" name="Freeform: Shape 9">
              <a:extLst>
                <a:ext uri="{FF2B5EF4-FFF2-40B4-BE49-F238E27FC236}">
                  <a16:creationId xmlns:a16="http://schemas.microsoft.com/office/drawing/2014/main" id="{834E26B8-249D-891A-72A4-BFE598D98499}"/>
                </a:ext>
              </a:extLst>
            </p:cNvPr>
            <p:cNvSpPr/>
            <p:nvPr/>
          </p:nvSpPr>
          <p:spPr>
            <a:xfrm>
              <a:off x="471647" y="45209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92D05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Dry Vault Enablers: ADF &amp; Skip store decabling</a:t>
              </a:r>
            </a:p>
          </p:txBody>
        </p:sp>
        <p:sp>
          <p:nvSpPr>
            <p:cNvPr id="11" name="Freeform: Shape 10">
              <a:extLst>
                <a:ext uri="{FF2B5EF4-FFF2-40B4-BE49-F238E27FC236}">
                  <a16:creationId xmlns:a16="http://schemas.microsoft.com/office/drawing/2014/main" id="{9825030D-E896-2AEB-9E0D-22D440B8F758}"/>
                </a:ext>
              </a:extLst>
            </p:cNvPr>
            <p:cNvSpPr/>
            <p:nvPr/>
          </p:nvSpPr>
          <p:spPr>
            <a:xfrm>
              <a:off x="2572810" y="45209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E93F17"/>
                </a:gs>
              </a:gsLst>
              <a:lin ang="10800000"/>
            </a:gradFill>
            <a:ln w="25402" cap="flat">
              <a:solidFill>
                <a:srgbClr val="7030A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MAETP:</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Ready to commence active commissioning</a:t>
              </a:r>
            </a:p>
          </p:txBody>
        </p:sp>
        <p:sp>
          <p:nvSpPr>
            <p:cNvPr id="12" name="Freeform: Shape 11">
              <a:extLst>
                <a:ext uri="{FF2B5EF4-FFF2-40B4-BE49-F238E27FC236}">
                  <a16:creationId xmlns:a16="http://schemas.microsoft.com/office/drawing/2014/main" id="{0524CBC2-CCB9-E4A5-0741-620499BB0C1A}"/>
                </a:ext>
              </a:extLst>
            </p:cNvPr>
            <p:cNvSpPr/>
            <p:nvPr/>
          </p:nvSpPr>
          <p:spPr>
            <a:xfrm>
              <a:off x="4673973" y="4520985"/>
              <a:ext cx="1910145" cy="1146090"/>
            </a:xfrm>
            <a:custGeom>
              <a:avLst/>
              <a:gdLst>
                <a:gd name="f0" fmla="val 10800000"/>
                <a:gd name="f1" fmla="val 5400000"/>
                <a:gd name="f2" fmla="val 180"/>
                <a:gd name="f3" fmla="val w"/>
                <a:gd name="f4" fmla="val h"/>
                <a:gd name="f5" fmla="val 0"/>
                <a:gd name="f6" fmla="val 1910145"/>
                <a:gd name="f7" fmla="val 1146087"/>
                <a:gd name="f8" fmla="val 191018"/>
                <a:gd name="f9" fmla="val 85522"/>
                <a:gd name="f10" fmla="val 1719127"/>
                <a:gd name="f11" fmla="val 1824623"/>
                <a:gd name="f12" fmla="val 955069"/>
                <a:gd name="f13" fmla="val 1060565"/>
                <a:gd name="f14" fmla="+- 0 0 -90"/>
                <a:gd name="f15" fmla="*/ f3 1 1910145"/>
                <a:gd name="f16" fmla="*/ f4 1 1146087"/>
                <a:gd name="f17" fmla="+- f7 0 f5"/>
                <a:gd name="f18" fmla="+- f6 0 f5"/>
                <a:gd name="f19" fmla="*/ f14 f0 1"/>
                <a:gd name="f20" fmla="*/ f18 1 1910145"/>
                <a:gd name="f21" fmla="*/ f17 1 1146087"/>
                <a:gd name="f22" fmla="*/ 0 f18 1"/>
                <a:gd name="f23" fmla="*/ 191018 f17 1"/>
                <a:gd name="f24" fmla="*/ 191018 f18 1"/>
                <a:gd name="f25" fmla="*/ 0 f17 1"/>
                <a:gd name="f26" fmla="*/ 1719127 f18 1"/>
                <a:gd name="f27" fmla="*/ 1910145 f18 1"/>
                <a:gd name="f28" fmla="*/ 955069 f17 1"/>
                <a:gd name="f29" fmla="*/ 1146087 f17 1"/>
                <a:gd name="f30" fmla="*/ f19 1 f2"/>
                <a:gd name="f31" fmla="*/ f22 1 1910145"/>
                <a:gd name="f32" fmla="*/ f23 1 1146087"/>
                <a:gd name="f33" fmla="*/ f24 1 1910145"/>
                <a:gd name="f34" fmla="*/ f25 1 1146087"/>
                <a:gd name="f35" fmla="*/ f26 1 1910145"/>
                <a:gd name="f36" fmla="*/ f27 1 1910145"/>
                <a:gd name="f37" fmla="*/ f28 1 1146087"/>
                <a:gd name="f38" fmla="*/ f29 1 1146087"/>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1910145" h="114608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0070C0"/>
              </a:solidFill>
              <a:prstDash val="solid"/>
              <a:round/>
            </a:ln>
          </p:spPr>
          <p:txBody>
            <a:bodyPr vert="horz" wrap="square" lIns="109289" tIns="109289" rIns="109289" bIns="109289"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JWMP: *</a:t>
              </a:r>
              <a:br>
                <a:rPr lang="en-GB" sz="1400" b="0" i="0" u="none" strike="noStrike" kern="1200" cap="none" spc="0" baseline="0">
                  <a:solidFill>
                    <a:srgbClr val="000000"/>
                  </a:solidFill>
                  <a:uFillTx/>
                  <a:latin typeface="Arial"/>
                  <a:ea typeface="ＭＳ Ｐゴシック"/>
                  <a:cs typeface="ＭＳ Ｐゴシック"/>
                </a:rPr>
              </a:br>
              <a:r>
                <a:rPr lang="en-GB" sz="1400" b="0" i="0" u="none" strike="noStrike" kern="1200" cap="none" spc="0" baseline="0">
                  <a:solidFill>
                    <a:srgbClr val="000000"/>
                  </a:solidFill>
                  <a:uFillTx/>
                  <a:latin typeface="Arial"/>
                  <a:ea typeface="ＭＳ Ｐゴシック"/>
                  <a:cs typeface="ＭＳ Ｐゴシック"/>
                </a:rPr>
                <a:t>8 shipments / 6m</a:t>
              </a:r>
              <a:r>
                <a:rPr lang="en-GB" sz="1400" b="0" i="0" u="none" strike="noStrike" kern="1200" cap="none" spc="0" baseline="30000">
                  <a:solidFill>
                    <a:srgbClr val="000000"/>
                  </a:solidFill>
                  <a:uFillTx/>
                  <a:latin typeface="Arial"/>
                  <a:ea typeface="ＭＳ Ｐゴシック"/>
                  <a:cs typeface="ＭＳ Ｐゴシック"/>
                </a:rPr>
                <a:t>3</a:t>
              </a:r>
              <a:r>
                <a:rPr lang="en-GB" sz="1400" b="0" i="0" u="none" strike="noStrike" kern="1200" cap="none" spc="0" baseline="0">
                  <a:solidFill>
                    <a:srgbClr val="000000"/>
                  </a:solidFill>
                  <a:uFillTx/>
                  <a:latin typeface="Arial"/>
                  <a:ea typeface="ＭＳ Ｐゴシック"/>
                  <a:cs typeface="ＭＳ Ｐゴシック"/>
                </a:rPr>
                <a:t> legacy waste</a:t>
              </a:r>
            </a:p>
          </p:txBody>
        </p:sp>
      </p:grpSp>
      <p:sp>
        <p:nvSpPr>
          <p:cNvPr id="13" name="Date Placeholder 3">
            <a:extLst>
              <a:ext uri="{FF2B5EF4-FFF2-40B4-BE49-F238E27FC236}">
                <a16:creationId xmlns:a16="http://schemas.microsoft.com/office/drawing/2014/main" id="{ACFB22B3-5CD4-8425-84D5-0F139E5A23A9}"/>
              </a:ext>
            </a:extLst>
          </p:cNvPr>
          <p:cNvSpPr txBox="1"/>
          <p:nvPr/>
        </p:nvSpPr>
        <p:spPr>
          <a:xfrm>
            <a:off x="6248396" y="6248396"/>
            <a:ext cx="1904996"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A8A8CDD-872F-46E9-B251-22B5728C6817}" type="datetime1">
              <a:rPr lang="en-GB" sz="1200" b="0" i="0" u="none" strike="noStrike" kern="1200" cap="none" spc="0" baseline="0">
                <a:solidFill>
                  <a:srgbClr val="4E287E"/>
                </a:solidFill>
                <a:uFillTx/>
                <a:latin typeface="Arial"/>
                <a:ea typeface="ＭＳ Ｐゴシック"/>
                <a:cs typeface="ＭＳ Ｐゴシック"/>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14" name="Slide Number Placeholder 4">
            <a:extLst>
              <a:ext uri="{FF2B5EF4-FFF2-40B4-BE49-F238E27FC236}">
                <a16:creationId xmlns:a16="http://schemas.microsoft.com/office/drawing/2014/main" id="{E18CA1FC-7379-431E-5C3B-9D8DBB566420}"/>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D807D5C-C681-4516-8CB0-849CF63288D9}" type="slidenum">
              <a:t>6</a:t>
            </a:fld>
            <a:endParaRPr lang="en-GB" sz="1200" b="0" i="0" u="none" strike="noStrike" kern="1200" cap="none" spc="0" baseline="0">
              <a:solidFill>
                <a:srgbClr val="4E287E"/>
              </a:solidFill>
              <a:uFillTx/>
              <a:latin typeface="Arial"/>
              <a:ea typeface="ＭＳ Ｐゴシック"/>
              <a:cs typeface="ＭＳ Ｐゴシック"/>
            </a:endParaRPr>
          </a:p>
        </p:txBody>
      </p:sp>
      <p:pic>
        <p:nvPicPr>
          <p:cNvPr id="15" name="Picture 6" descr="A couple of men in hardhats working on a computer&#10;&#10;Description automatically generated with low confidence">
            <a:extLst>
              <a:ext uri="{FF2B5EF4-FFF2-40B4-BE49-F238E27FC236}">
                <a16:creationId xmlns:a16="http://schemas.microsoft.com/office/drawing/2014/main" id="{35F607DE-44DE-98D0-A82D-FC90F5E1A70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946651" y="1577751"/>
            <a:ext cx="2025112" cy="1317485"/>
          </a:xfrm>
          <a:prstGeom prst="rect">
            <a:avLst/>
          </a:prstGeom>
          <a:noFill/>
          <a:ln cap="flat">
            <a:noFill/>
          </a:ln>
        </p:spPr>
      </p:pic>
      <p:pic>
        <p:nvPicPr>
          <p:cNvPr id="16" name="Picture 7" descr="A picture containing indoor&#10;&#10;Description automatically generated">
            <a:extLst>
              <a:ext uri="{FF2B5EF4-FFF2-40B4-BE49-F238E27FC236}">
                <a16:creationId xmlns:a16="http://schemas.microsoft.com/office/drawing/2014/main" id="{ADDCD560-A599-0C49-50E3-55549CBDC0D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0981" y="448769"/>
            <a:ext cx="2016462" cy="1053132"/>
          </a:xfrm>
          <a:prstGeom prst="rect">
            <a:avLst/>
          </a:prstGeom>
          <a:noFill/>
          <a:ln cap="flat">
            <a:noFill/>
          </a:ln>
        </p:spPr>
      </p:pic>
      <p:grpSp>
        <p:nvGrpSpPr>
          <p:cNvPr id="17" name="Content Placeholder 5">
            <a:extLst>
              <a:ext uri="{FF2B5EF4-FFF2-40B4-BE49-F238E27FC236}">
                <a16:creationId xmlns:a16="http://schemas.microsoft.com/office/drawing/2014/main" id="{76AED006-4227-9BBC-20D6-84551E481BDA}"/>
              </a:ext>
            </a:extLst>
          </p:cNvPr>
          <p:cNvGrpSpPr/>
          <p:nvPr/>
        </p:nvGrpSpPr>
        <p:grpSpPr>
          <a:xfrm>
            <a:off x="460190" y="917225"/>
            <a:ext cx="6125035" cy="807671"/>
            <a:chOff x="460190" y="917225"/>
            <a:chExt cx="6125035" cy="807671"/>
          </a:xfrm>
        </p:grpSpPr>
        <p:sp>
          <p:nvSpPr>
            <p:cNvPr id="18" name="Freeform: Shape 17">
              <a:extLst>
                <a:ext uri="{FF2B5EF4-FFF2-40B4-BE49-F238E27FC236}">
                  <a16:creationId xmlns:a16="http://schemas.microsoft.com/office/drawing/2014/main" id="{C834D809-2BE4-8BB5-428B-8E229CAF0ACD}"/>
                </a:ext>
              </a:extLst>
            </p:cNvPr>
            <p:cNvSpPr/>
            <p:nvPr/>
          </p:nvSpPr>
          <p:spPr>
            <a:xfrm>
              <a:off x="460190" y="917225"/>
              <a:ext cx="6125035" cy="333088"/>
            </a:xfrm>
            <a:custGeom>
              <a:avLst/>
              <a:gdLst>
                <a:gd name="f0" fmla="val 10800000"/>
                <a:gd name="f1" fmla="val 5400000"/>
                <a:gd name="f2" fmla="val 180"/>
                <a:gd name="f3" fmla="val w"/>
                <a:gd name="f4" fmla="val h"/>
                <a:gd name="f5" fmla="val 0"/>
                <a:gd name="f6" fmla="val 6125036"/>
                <a:gd name="f7" fmla="val 333091"/>
                <a:gd name="f8" fmla="val 33309"/>
                <a:gd name="f9" fmla="val 14913"/>
                <a:gd name="f10" fmla="val 6091727"/>
                <a:gd name="f11" fmla="val 6110123"/>
                <a:gd name="f12" fmla="val 299782"/>
                <a:gd name="f13" fmla="val 318178"/>
                <a:gd name="f14" fmla="+- 0 0 -90"/>
                <a:gd name="f15" fmla="*/ f3 1 6125036"/>
                <a:gd name="f16" fmla="*/ f4 1 333091"/>
                <a:gd name="f17" fmla="+- f7 0 f5"/>
                <a:gd name="f18" fmla="+- f6 0 f5"/>
                <a:gd name="f19" fmla="*/ f14 f0 1"/>
                <a:gd name="f20" fmla="*/ f18 1 6125036"/>
                <a:gd name="f21" fmla="*/ f17 1 333091"/>
                <a:gd name="f22" fmla="*/ 0 f18 1"/>
                <a:gd name="f23" fmla="*/ 33309 f17 1"/>
                <a:gd name="f24" fmla="*/ 33309 f18 1"/>
                <a:gd name="f25" fmla="*/ 0 f17 1"/>
                <a:gd name="f26" fmla="*/ 6091727 f18 1"/>
                <a:gd name="f27" fmla="*/ 6125036 f18 1"/>
                <a:gd name="f28" fmla="*/ 299782 f17 1"/>
                <a:gd name="f29" fmla="*/ 333091 f17 1"/>
                <a:gd name="f30" fmla="*/ f19 1 f2"/>
                <a:gd name="f31" fmla="*/ f22 1 6125036"/>
                <a:gd name="f32" fmla="*/ f23 1 333091"/>
                <a:gd name="f33" fmla="*/ f24 1 6125036"/>
                <a:gd name="f34" fmla="*/ f25 1 333091"/>
                <a:gd name="f35" fmla="*/ f26 1 6125036"/>
                <a:gd name="f36" fmla="*/ f27 1 6125036"/>
                <a:gd name="f37" fmla="*/ f28 1 333091"/>
                <a:gd name="f38" fmla="*/ f29 1 33309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125036" h="33309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FF0000"/>
              </a:solidFill>
              <a:prstDash val="solid"/>
              <a:round/>
            </a:ln>
          </p:spPr>
          <p:txBody>
            <a:bodyPr vert="horz" wrap="square" lIns="63093" tIns="63093" rIns="63093" bIns="63093"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People Plan</a:t>
              </a:r>
            </a:p>
          </p:txBody>
        </p:sp>
        <p:sp>
          <p:nvSpPr>
            <p:cNvPr id="19" name="Freeform: Shape 18">
              <a:extLst>
                <a:ext uri="{FF2B5EF4-FFF2-40B4-BE49-F238E27FC236}">
                  <a16:creationId xmlns:a16="http://schemas.microsoft.com/office/drawing/2014/main" id="{A57FA543-6B34-6972-B283-B16C1AF30E91}"/>
                </a:ext>
              </a:extLst>
            </p:cNvPr>
            <p:cNvSpPr/>
            <p:nvPr/>
          </p:nvSpPr>
          <p:spPr>
            <a:xfrm>
              <a:off x="460190" y="1391808"/>
              <a:ext cx="6125035" cy="333088"/>
            </a:xfrm>
            <a:custGeom>
              <a:avLst/>
              <a:gdLst>
                <a:gd name="f0" fmla="val 10800000"/>
                <a:gd name="f1" fmla="val 5400000"/>
                <a:gd name="f2" fmla="val 180"/>
                <a:gd name="f3" fmla="val w"/>
                <a:gd name="f4" fmla="val h"/>
                <a:gd name="f5" fmla="val 0"/>
                <a:gd name="f6" fmla="val 6125036"/>
                <a:gd name="f7" fmla="val 333091"/>
                <a:gd name="f8" fmla="val 33309"/>
                <a:gd name="f9" fmla="val 14913"/>
                <a:gd name="f10" fmla="val 6091727"/>
                <a:gd name="f11" fmla="val 6110123"/>
                <a:gd name="f12" fmla="val 299782"/>
                <a:gd name="f13" fmla="val 318178"/>
                <a:gd name="f14" fmla="+- 0 0 -90"/>
                <a:gd name="f15" fmla="*/ f3 1 6125036"/>
                <a:gd name="f16" fmla="*/ f4 1 333091"/>
                <a:gd name="f17" fmla="+- f7 0 f5"/>
                <a:gd name="f18" fmla="+- f6 0 f5"/>
                <a:gd name="f19" fmla="*/ f14 f0 1"/>
                <a:gd name="f20" fmla="*/ f18 1 6125036"/>
                <a:gd name="f21" fmla="*/ f17 1 333091"/>
                <a:gd name="f22" fmla="*/ 0 f18 1"/>
                <a:gd name="f23" fmla="*/ 33309 f17 1"/>
                <a:gd name="f24" fmla="*/ 33309 f18 1"/>
                <a:gd name="f25" fmla="*/ 0 f17 1"/>
                <a:gd name="f26" fmla="*/ 6091727 f18 1"/>
                <a:gd name="f27" fmla="*/ 6125036 f18 1"/>
                <a:gd name="f28" fmla="*/ 299782 f17 1"/>
                <a:gd name="f29" fmla="*/ 333091 f17 1"/>
                <a:gd name="f30" fmla="*/ f19 1 f2"/>
                <a:gd name="f31" fmla="*/ f22 1 6125036"/>
                <a:gd name="f32" fmla="*/ f23 1 333091"/>
                <a:gd name="f33" fmla="*/ f24 1 6125036"/>
                <a:gd name="f34" fmla="*/ f25 1 333091"/>
                <a:gd name="f35" fmla="*/ f26 1 6125036"/>
                <a:gd name="f36" fmla="*/ f27 1 6125036"/>
                <a:gd name="f37" fmla="*/ f28 1 333091"/>
                <a:gd name="f38" fmla="*/ f29 1 333091"/>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125036" h="33309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adFill>
              <a:gsLst>
                <a:gs pos="0">
                  <a:srgbClr val="FFFFFF"/>
                </a:gs>
                <a:gs pos="100000">
                  <a:srgbClr val="92D050"/>
                </a:gs>
              </a:gsLst>
              <a:lin ang="10800000"/>
            </a:gradFill>
            <a:ln w="25402" cap="flat">
              <a:solidFill>
                <a:srgbClr val="FFC000"/>
              </a:solidFill>
              <a:prstDash val="solid"/>
              <a:round/>
            </a:ln>
          </p:spPr>
          <p:txBody>
            <a:bodyPr vert="horz" wrap="square" lIns="63093" tIns="63093" rIns="63093" bIns="63093"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Arial"/>
                  <a:ea typeface="ＭＳ Ｐゴシック"/>
                  <a:cs typeface="ＭＳ Ｐゴシック"/>
                </a:rPr>
                <a:t>Enduring culture programme</a:t>
              </a:r>
            </a:p>
          </p:txBody>
        </p:sp>
      </p:grpSp>
      <p:sp>
        <p:nvSpPr>
          <p:cNvPr id="20" name="TextBox 8">
            <a:extLst>
              <a:ext uri="{FF2B5EF4-FFF2-40B4-BE49-F238E27FC236}">
                <a16:creationId xmlns:a16="http://schemas.microsoft.com/office/drawing/2014/main" id="{5B973096-B1F7-9B1D-9AFD-4B58649C4A0D}"/>
              </a:ext>
            </a:extLst>
          </p:cNvPr>
          <p:cNvSpPr txBox="1"/>
          <p:nvPr/>
        </p:nvSpPr>
        <p:spPr>
          <a:xfrm>
            <a:off x="2687394" y="4095478"/>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29%</a:t>
            </a:r>
          </a:p>
        </p:txBody>
      </p:sp>
      <p:sp>
        <p:nvSpPr>
          <p:cNvPr id="21" name="TextBox 9">
            <a:extLst>
              <a:ext uri="{FF2B5EF4-FFF2-40B4-BE49-F238E27FC236}">
                <a16:creationId xmlns:a16="http://schemas.microsoft.com/office/drawing/2014/main" id="{4E25C972-F1B8-DD9E-3D5D-275D9DDB215F}"/>
              </a:ext>
            </a:extLst>
          </p:cNvPr>
          <p:cNvSpPr txBox="1"/>
          <p:nvPr/>
        </p:nvSpPr>
        <p:spPr>
          <a:xfrm>
            <a:off x="611742" y="4095478"/>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FFFFFF"/>
                </a:solidFill>
                <a:uFillTx/>
                <a:latin typeface="Arial"/>
                <a:ea typeface="ＭＳ Ｐゴシック"/>
                <a:cs typeface="ＭＳ Ｐゴシック"/>
              </a:rPr>
              <a:t>100%</a:t>
            </a:r>
          </a:p>
        </p:txBody>
      </p:sp>
      <p:sp>
        <p:nvSpPr>
          <p:cNvPr id="22" name="TextBox 10">
            <a:extLst>
              <a:ext uri="{FF2B5EF4-FFF2-40B4-BE49-F238E27FC236}">
                <a16:creationId xmlns:a16="http://schemas.microsoft.com/office/drawing/2014/main" id="{FC70A0FB-EB77-2EEF-9158-A8CE669DB7AD}"/>
              </a:ext>
            </a:extLst>
          </p:cNvPr>
          <p:cNvSpPr txBox="1"/>
          <p:nvPr/>
        </p:nvSpPr>
        <p:spPr>
          <a:xfrm>
            <a:off x="2687394" y="2762521"/>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65%</a:t>
            </a:r>
          </a:p>
        </p:txBody>
      </p:sp>
      <p:sp>
        <p:nvSpPr>
          <p:cNvPr id="23" name="TextBox 11">
            <a:extLst>
              <a:ext uri="{FF2B5EF4-FFF2-40B4-BE49-F238E27FC236}">
                <a16:creationId xmlns:a16="http://schemas.microsoft.com/office/drawing/2014/main" id="{CC7F8601-7844-9D5C-A59F-4898F453026B}"/>
              </a:ext>
            </a:extLst>
          </p:cNvPr>
          <p:cNvSpPr txBox="1"/>
          <p:nvPr/>
        </p:nvSpPr>
        <p:spPr>
          <a:xfrm>
            <a:off x="4745818" y="2762521"/>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20%</a:t>
            </a:r>
          </a:p>
        </p:txBody>
      </p:sp>
      <p:sp>
        <p:nvSpPr>
          <p:cNvPr id="24" name="TextBox 12">
            <a:extLst>
              <a:ext uri="{FF2B5EF4-FFF2-40B4-BE49-F238E27FC236}">
                <a16:creationId xmlns:a16="http://schemas.microsoft.com/office/drawing/2014/main" id="{815098FA-BD9F-0A22-A9D5-73CC08B9DC47}"/>
              </a:ext>
            </a:extLst>
          </p:cNvPr>
          <p:cNvSpPr txBox="1"/>
          <p:nvPr/>
        </p:nvSpPr>
        <p:spPr>
          <a:xfrm>
            <a:off x="611742" y="5419767"/>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15%</a:t>
            </a:r>
          </a:p>
        </p:txBody>
      </p:sp>
      <p:sp>
        <p:nvSpPr>
          <p:cNvPr id="25" name="TextBox 13">
            <a:extLst>
              <a:ext uri="{FF2B5EF4-FFF2-40B4-BE49-F238E27FC236}">
                <a16:creationId xmlns:a16="http://schemas.microsoft.com/office/drawing/2014/main" id="{ACFD3211-0592-EECE-7F31-0A162EA51930}"/>
              </a:ext>
            </a:extLst>
          </p:cNvPr>
          <p:cNvSpPr txBox="1"/>
          <p:nvPr/>
        </p:nvSpPr>
        <p:spPr>
          <a:xfrm>
            <a:off x="4745818" y="5419767"/>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10%</a:t>
            </a:r>
          </a:p>
        </p:txBody>
      </p:sp>
      <p:sp>
        <p:nvSpPr>
          <p:cNvPr id="26" name="TextBox 14">
            <a:extLst>
              <a:ext uri="{FF2B5EF4-FFF2-40B4-BE49-F238E27FC236}">
                <a16:creationId xmlns:a16="http://schemas.microsoft.com/office/drawing/2014/main" id="{266B9C0F-2467-33B5-7C1A-F665A9344F66}"/>
              </a:ext>
            </a:extLst>
          </p:cNvPr>
          <p:cNvSpPr txBox="1"/>
          <p:nvPr/>
        </p:nvSpPr>
        <p:spPr>
          <a:xfrm>
            <a:off x="491544" y="1437299"/>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25%</a:t>
            </a:r>
          </a:p>
        </p:txBody>
      </p:sp>
      <p:sp>
        <p:nvSpPr>
          <p:cNvPr id="27" name="TextBox 15">
            <a:extLst>
              <a:ext uri="{FF2B5EF4-FFF2-40B4-BE49-F238E27FC236}">
                <a16:creationId xmlns:a16="http://schemas.microsoft.com/office/drawing/2014/main" id="{D2252202-1E0C-05BC-1079-B55F8297A730}"/>
              </a:ext>
            </a:extLst>
          </p:cNvPr>
          <p:cNvSpPr txBox="1"/>
          <p:nvPr/>
        </p:nvSpPr>
        <p:spPr>
          <a:xfrm>
            <a:off x="491544" y="975344"/>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20%</a:t>
            </a:r>
          </a:p>
        </p:txBody>
      </p:sp>
      <p:sp>
        <p:nvSpPr>
          <p:cNvPr id="28" name="TextBox 16">
            <a:extLst>
              <a:ext uri="{FF2B5EF4-FFF2-40B4-BE49-F238E27FC236}">
                <a16:creationId xmlns:a16="http://schemas.microsoft.com/office/drawing/2014/main" id="{0683D9B3-E1A3-8CDB-792C-BC131A9C51AC}"/>
              </a:ext>
            </a:extLst>
          </p:cNvPr>
          <p:cNvSpPr txBox="1"/>
          <p:nvPr/>
        </p:nvSpPr>
        <p:spPr>
          <a:xfrm>
            <a:off x="2698120" y="5418423"/>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50%</a:t>
            </a:r>
          </a:p>
        </p:txBody>
      </p:sp>
      <p:sp>
        <p:nvSpPr>
          <p:cNvPr id="29" name="TextBox 17">
            <a:extLst>
              <a:ext uri="{FF2B5EF4-FFF2-40B4-BE49-F238E27FC236}">
                <a16:creationId xmlns:a16="http://schemas.microsoft.com/office/drawing/2014/main" id="{B4B0F99F-D89B-D7DC-670A-9C32F568BE89}"/>
              </a:ext>
            </a:extLst>
          </p:cNvPr>
          <p:cNvSpPr txBox="1"/>
          <p:nvPr/>
        </p:nvSpPr>
        <p:spPr>
          <a:xfrm>
            <a:off x="611742" y="2762521"/>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80%</a:t>
            </a:r>
          </a:p>
        </p:txBody>
      </p:sp>
      <p:sp>
        <p:nvSpPr>
          <p:cNvPr id="30" name="TextBox 18">
            <a:extLst>
              <a:ext uri="{FF2B5EF4-FFF2-40B4-BE49-F238E27FC236}">
                <a16:creationId xmlns:a16="http://schemas.microsoft.com/office/drawing/2014/main" id="{BDDBA29D-423A-28DC-5FD6-F12DB0E3FB8F}"/>
              </a:ext>
            </a:extLst>
          </p:cNvPr>
          <p:cNvSpPr txBox="1"/>
          <p:nvPr/>
        </p:nvSpPr>
        <p:spPr>
          <a:xfrm>
            <a:off x="4745818" y="4091144"/>
            <a:ext cx="729800"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800" b="0" i="0" u="none" strike="noStrike" kern="1200" cap="none" spc="0" baseline="0">
                <a:solidFill>
                  <a:srgbClr val="000000"/>
                </a:solidFill>
                <a:uFillTx/>
                <a:latin typeface="Arial"/>
                <a:ea typeface="ＭＳ Ｐゴシック"/>
                <a:cs typeface="ＭＳ Ｐゴシック"/>
              </a:rPr>
              <a:t>7%</a:t>
            </a:r>
          </a:p>
        </p:txBody>
      </p:sp>
      <p:sp>
        <p:nvSpPr>
          <p:cNvPr id="31" name="TextBox 2">
            <a:extLst>
              <a:ext uri="{FF2B5EF4-FFF2-40B4-BE49-F238E27FC236}">
                <a16:creationId xmlns:a16="http://schemas.microsoft.com/office/drawing/2014/main" id="{FB41B336-E0CC-39B0-225B-673D3EADDD39}"/>
              </a:ext>
            </a:extLst>
          </p:cNvPr>
          <p:cNvSpPr txBox="1"/>
          <p:nvPr/>
        </p:nvSpPr>
        <p:spPr>
          <a:xfrm>
            <a:off x="6808814" y="3075483"/>
            <a:ext cx="2227679"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ea typeface="ＭＳ Ｐゴシック"/>
                <a:cs typeface="ＭＳ Ｐゴシック"/>
              </a:rPr>
              <a:t>MSS Review &amp; Update</a:t>
            </a:r>
          </a:p>
          <a:p>
            <a:pPr marL="285750" marR="0" lvl="0" indent="-28575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ea typeface="ＭＳ Ｐゴシック"/>
                <a:cs typeface="ＭＳ Ｐゴシック"/>
              </a:rPr>
              <a:t>Site C&amp;M entry date April 2039</a:t>
            </a:r>
          </a:p>
          <a:p>
            <a:pPr marL="285750" marR="0" lvl="0" indent="-28575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ea typeface="ＭＳ Ｐゴシック"/>
                <a:cs typeface="ＭＳ Ｐゴシック"/>
              </a:rPr>
              <a:t>Critical path through Dry Vaults, with all waste projects as sub-critical activities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A1882E-AA36-2355-A356-CC5B8621EF03}"/>
              </a:ext>
            </a:extLst>
          </p:cNvPr>
          <p:cNvSpPr txBox="1"/>
          <p:nvPr/>
        </p:nvSpPr>
        <p:spPr>
          <a:xfrm>
            <a:off x="242620" y="931383"/>
            <a:ext cx="5386020" cy="3785652"/>
          </a:xfrm>
          <a:prstGeom prst="rect">
            <a:avLst/>
          </a:prstGeom>
          <a:noFill/>
        </p:spPr>
        <p:txBody>
          <a:bodyPr wrap="square">
            <a:spAutoFit/>
          </a:bodyPr>
          <a:lstStyle/>
          <a:p>
            <a:pPr marL="285750" indent="-285750" defTabSz="1219170">
              <a:buFont typeface="Arial" panose="020B0604020202020204" pitchFamily="34" charset="0"/>
              <a:buChar char="•"/>
            </a:pPr>
            <a:r>
              <a:rPr lang="en-GB" sz="1500" dirty="0">
                <a:latin typeface="Arial" panose="020B0604020202020204" pitchFamily="34" charset="0"/>
                <a:cs typeface="Arial" panose="020B0604020202020204" pitchFamily="34" charset="0"/>
              </a:rPr>
              <a:t>After defueling, ownership of each advanced gas-cooled reactor (AGR) station, including Hinkley Point B, will be transferred to the Nuclear Decommissioning Authority (NDA) with </a:t>
            </a:r>
            <a:r>
              <a:rPr lang="en-GB" altLang="en-US" sz="1500" kern="0" dirty="0">
                <a:latin typeface="Arial" panose="020B0604020202020204" pitchFamily="34" charset="0"/>
                <a:cs typeface="Arial" panose="020B0604020202020204" pitchFamily="34" charset="0"/>
              </a:rPr>
              <a:t>Magnox becoming the licensee and carrying out decommissioning.</a:t>
            </a:r>
          </a:p>
          <a:p>
            <a:pPr marL="285750" indent="-285750" defTabSz="1219170">
              <a:buFont typeface="Arial" panose="020B0604020202020204" pitchFamily="34" charset="0"/>
              <a:buChar char="•"/>
            </a:pPr>
            <a:endParaRPr lang="en-GB" altLang="en-US" sz="1500" dirty="0">
              <a:latin typeface="Arial" panose="020B0604020202020204" pitchFamily="34" charset="0"/>
              <a:cs typeface="Arial" panose="020B0604020202020204" pitchFamily="34" charset="0"/>
            </a:endParaRPr>
          </a:p>
          <a:p>
            <a:pPr marL="285750" indent="-285750" defTabSz="1219170">
              <a:buFont typeface="Arial" panose="020B0604020202020204" pitchFamily="34" charset="0"/>
              <a:buChar char="•"/>
            </a:pPr>
            <a:r>
              <a:rPr lang="en-GB" altLang="en-US" sz="1500" kern="0" dirty="0">
                <a:latin typeface="Arial" panose="020B0604020202020204" pitchFamily="34" charset="0"/>
                <a:cs typeface="Arial" panose="020B0604020202020204" pitchFamily="34" charset="0"/>
              </a:rPr>
              <a:t>Magnox has built a positive and collaborative relationship with EDF and have an agreed joint seamless transition and transfer programme including dedicated workstreams.</a:t>
            </a:r>
          </a:p>
          <a:p>
            <a:pPr marL="285750" indent="-285750" defTabSz="1219170">
              <a:buFont typeface="Arial" panose="020B0604020202020204" pitchFamily="34" charset="0"/>
              <a:buChar char="•"/>
            </a:pPr>
            <a:endParaRPr lang="en-GB" altLang="en-US" sz="1500" kern="0" dirty="0">
              <a:latin typeface="Arial" panose="020B0604020202020204" pitchFamily="34" charset="0"/>
              <a:cs typeface="Arial" panose="020B0604020202020204" pitchFamily="34" charset="0"/>
            </a:endParaRPr>
          </a:p>
          <a:p>
            <a:pPr marL="285750" indent="-285750" defTabSz="1219170">
              <a:buFont typeface="Arial" panose="020B0604020202020204" pitchFamily="34" charset="0"/>
              <a:buChar char="•"/>
            </a:pPr>
            <a:r>
              <a:rPr lang="en-GB" altLang="en-US" sz="1500" kern="0" dirty="0">
                <a:latin typeface="Arial" panose="020B0604020202020204" pitchFamily="34" charset="0"/>
                <a:cs typeface="Arial" panose="020B0604020202020204" pitchFamily="34" charset="0"/>
              </a:rPr>
              <a:t>Magnox are working with EDF and NDA to ensure alignment and </a:t>
            </a:r>
            <a:r>
              <a:rPr lang="en-GB" sz="1500" dirty="0">
                <a:latin typeface="Arial" panose="020B0604020202020204" pitchFamily="34" charset="0"/>
                <a:cs typeface="Arial" panose="020B0604020202020204" pitchFamily="34" charset="0"/>
              </a:rPr>
              <a:t>are working together on plans for the transition and transfer of Hinkley Point B which is expected around 2026.</a:t>
            </a:r>
          </a:p>
          <a:p>
            <a:pPr marL="380990" indent="-380990" defTabSz="1219170">
              <a:buFont typeface="Wingdings" panose="05000000000000000000" pitchFamily="2" charset="2"/>
              <a:buChar char="q"/>
            </a:pPr>
            <a:endParaRPr lang="en-GB" sz="1500" dirty="0">
              <a:latin typeface="Arial" panose="020B0604020202020204" pitchFamily="34" charset="0"/>
              <a:cs typeface="Arial" panose="020B0604020202020204" pitchFamily="34" charset="0"/>
            </a:endParaRPr>
          </a:p>
        </p:txBody>
      </p:sp>
      <p:pic>
        <p:nvPicPr>
          <p:cNvPr id="6" name="Picture 5" descr="A group of people walking on a sidewalk&#10;&#10;Description automatically generated with medium confidence">
            <a:extLst>
              <a:ext uri="{FF2B5EF4-FFF2-40B4-BE49-F238E27FC236}">
                <a16:creationId xmlns:a16="http://schemas.microsoft.com/office/drawing/2014/main" id="{A43DC183-1E9C-37BB-2ABD-4CEE6432A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5478" y="695985"/>
            <a:ext cx="3061038" cy="2394297"/>
          </a:xfrm>
          <a:prstGeom prst="rect">
            <a:avLst/>
          </a:prstGeom>
        </p:spPr>
      </p:pic>
      <p:pic>
        <p:nvPicPr>
          <p:cNvPr id="8" name="Picture 7" descr="A picture containing clothing, person, engineering, industry&#10;&#10;Description automatically generated">
            <a:extLst>
              <a:ext uri="{FF2B5EF4-FFF2-40B4-BE49-F238E27FC236}">
                <a16:creationId xmlns:a16="http://schemas.microsoft.com/office/drawing/2014/main" id="{8F9BEE1F-3469-8D19-F879-E2C2578948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5478" y="3090282"/>
            <a:ext cx="3044952" cy="2033016"/>
          </a:xfrm>
          <a:prstGeom prst="rect">
            <a:avLst/>
          </a:prstGeom>
        </p:spPr>
      </p:pic>
      <p:sp>
        <p:nvSpPr>
          <p:cNvPr id="3" name="Title 1">
            <a:extLst>
              <a:ext uri="{FF2B5EF4-FFF2-40B4-BE49-F238E27FC236}">
                <a16:creationId xmlns:a16="http://schemas.microsoft.com/office/drawing/2014/main" id="{A5ACAECE-90D0-6711-EB0C-3CDDD37C048D}"/>
              </a:ext>
            </a:extLst>
          </p:cNvPr>
          <p:cNvSpPr txBox="1">
            <a:spLocks/>
          </p:cNvSpPr>
          <p:nvPr/>
        </p:nvSpPr>
        <p:spPr>
          <a:xfrm>
            <a:off x="366610" y="176871"/>
            <a:ext cx="8153403" cy="609603"/>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en-US" sz="2800" b="1" i="0" u="none" strike="noStrike" kern="0" cap="none" spc="0" baseline="0">
                <a:solidFill>
                  <a:srgbClr val="4E287E"/>
                </a:solidFill>
                <a:uFillTx/>
                <a:latin typeface="Arial"/>
                <a:ea typeface="ＭＳ Ｐゴシック"/>
                <a:cs typeface="ＭＳ Ｐゴシック"/>
              </a:defRPr>
            </a:lvl1pPr>
          </a:lstStyle>
          <a:p>
            <a:r>
              <a:rPr lang="en-GB" dirty="0"/>
              <a:t>Transition and transfer</a:t>
            </a:r>
          </a:p>
        </p:txBody>
      </p:sp>
    </p:spTree>
    <p:extLst>
      <p:ext uri="{BB962C8B-B14F-4D97-AF65-F5344CB8AC3E}">
        <p14:creationId xmlns:p14="http://schemas.microsoft.com/office/powerpoint/2010/main" val="1667277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3" name="Slide Number Placeholder 3" hidden="1">
            <a:extLst>
              <a:ext uri="{FF2B5EF4-FFF2-40B4-BE49-F238E27FC236}">
                <a16:creationId xmlns:a16="http://schemas.microsoft.com/office/drawing/2014/main" id="{A9D95762-44E1-7B1D-6782-FCC214C17BBD}"/>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600"/>
              </a:spcAft>
              <a:buNone/>
              <a:tabLst/>
              <a:defRPr sz="1800" b="0" i="0" u="none" strike="noStrike" kern="0" cap="none" spc="0" baseline="0">
                <a:solidFill>
                  <a:srgbClr val="000000"/>
                </a:solidFill>
                <a:uFillTx/>
              </a:defRPr>
            </a:pPr>
            <a:fld id="{4F10A5EA-046F-4AA0-823C-CDA411BA7464}" type="slidenum">
              <a:t>8</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5" name="TextBox 1">
            <a:extLst>
              <a:ext uri="{FF2B5EF4-FFF2-40B4-BE49-F238E27FC236}">
                <a16:creationId xmlns:a16="http://schemas.microsoft.com/office/drawing/2014/main" id="{35CAC8D6-BEAF-80F7-A69D-65C7D798DC98}"/>
              </a:ext>
            </a:extLst>
          </p:cNvPr>
          <p:cNvSpPr txBox="1"/>
          <p:nvPr/>
        </p:nvSpPr>
        <p:spPr>
          <a:xfrm>
            <a:off x="4072764" y="917429"/>
            <a:ext cx="4794294" cy="54194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spcBef>
                <a:spcPts val="0"/>
              </a:spcBef>
              <a:spcAft>
                <a:spcPts val="0"/>
              </a:spcAft>
              <a:buNone/>
              <a:tabLst/>
              <a:defRPr sz="1800" b="0" i="0" u="none" strike="noStrike" kern="0" cap="none" spc="0" baseline="0">
                <a:solidFill>
                  <a:srgbClr val="000000"/>
                </a:solidFill>
                <a:uFillTx/>
              </a:defRPr>
            </a:pPr>
            <a:r>
              <a:rPr lang="en-US" b="1" kern="0" dirty="0">
                <a:solidFill>
                  <a:srgbClr val="4E287E"/>
                </a:solidFill>
                <a:latin typeface="Arial"/>
                <a:ea typeface="ＭＳ Ｐゴシック"/>
              </a:rPr>
              <a:t>2022 – 2023</a:t>
            </a:r>
            <a:endParaRPr lang="en-GB" b="1" kern="0" dirty="0">
              <a:solidFill>
                <a:srgbClr val="4E287E"/>
              </a:solidFill>
              <a:latin typeface="Arial"/>
              <a:ea typeface="ＭＳ Ｐゴシック"/>
            </a:endParaRPr>
          </a:p>
          <a:p>
            <a:pPr marL="0" marR="0" lvl="0" indent="0" algn="ctr" defTabSz="914400" rtl="0" fontAlgn="auto" hangingPunct="1">
              <a:spcBef>
                <a:spcPts val="0"/>
              </a:spcBef>
              <a:spcAft>
                <a:spcPts val="0"/>
              </a:spcAft>
              <a:buNone/>
              <a:tabLst/>
              <a:defRPr sz="1800" b="0" i="0" u="none" strike="noStrike" kern="0" cap="none" spc="0" baseline="0">
                <a:solidFill>
                  <a:srgbClr val="000000"/>
                </a:solidFill>
                <a:uFillTx/>
              </a:defRPr>
            </a:pPr>
            <a:r>
              <a:rPr lang="en-GB" b="0" i="0" u="none" strike="noStrike" kern="1200" cap="none" spc="0" baseline="0" dirty="0">
                <a:solidFill>
                  <a:srgbClr val="000000"/>
                </a:solidFill>
                <a:uFillTx/>
                <a:latin typeface="Arial" panose="020B0604020202020204" pitchFamily="34" charset="0"/>
                <a:cs typeface="Arial" panose="020B0604020202020204" pitchFamily="34" charset="0"/>
              </a:rPr>
              <a:t>Funding allocation across 12 Magnox sites £1,020,035 (forecast reduced to £770,035)</a:t>
            </a:r>
          </a:p>
          <a:p>
            <a:pPr algn="ctr">
              <a:defRPr sz="1800" b="0" i="0" u="none" strike="noStrike" kern="0" cap="none" spc="0" baseline="0">
                <a:solidFill>
                  <a:srgbClr val="000000"/>
                </a:solidFill>
                <a:uFillTx/>
              </a:defRPr>
            </a:pPr>
            <a:r>
              <a:rPr lang="en-GB" b="0" i="0" u="none" strike="noStrike" kern="1200" cap="none" spc="0" baseline="0" dirty="0">
                <a:solidFill>
                  <a:srgbClr val="000000"/>
                </a:solidFill>
                <a:uFillTx/>
                <a:latin typeface="Arial" panose="020B0604020202020204" pitchFamily="34" charset="0"/>
                <a:cs typeface="Arial" panose="020B0604020202020204" pitchFamily="34" charset="0"/>
              </a:rPr>
              <a:t>Year-end spend across Magnox site 2023/24 </a:t>
            </a:r>
            <a:r>
              <a:rPr lang="en-GB" b="1" i="0" u="none" strike="noStrike" kern="1200" cap="none" spc="0" baseline="0" dirty="0">
                <a:solidFill>
                  <a:srgbClr val="000000"/>
                </a:solidFill>
                <a:uFillTx/>
                <a:latin typeface="Arial" panose="020B0604020202020204" pitchFamily="34" charset="0"/>
                <a:cs typeface="Arial" panose="020B0604020202020204" pitchFamily="34" charset="0"/>
              </a:rPr>
              <a:t>£572,540 </a:t>
            </a:r>
            <a:r>
              <a:rPr lang="en-GB" b="0" i="0" u="none" strike="noStrike" kern="1200" cap="none" spc="0" baseline="0" dirty="0">
                <a:solidFill>
                  <a:srgbClr val="000000"/>
                </a:solidFill>
                <a:uFillTx/>
                <a:latin typeface="Arial" panose="020B0604020202020204" pitchFamily="34" charset="0"/>
                <a:cs typeface="Arial" panose="020B0604020202020204" pitchFamily="34" charset="0"/>
              </a:rPr>
              <a:t>(including £171,750 multi-year projects).</a:t>
            </a:r>
          </a:p>
          <a:p>
            <a:pPr algn="ctr">
              <a:defRPr sz="1800" b="0" i="0" u="none" strike="noStrike" kern="0" cap="none" spc="0" baseline="0">
                <a:solidFill>
                  <a:srgbClr val="000000"/>
                </a:solidFill>
                <a:uFillTx/>
              </a:defRPr>
            </a:pPr>
            <a:r>
              <a:rPr lang="en-GB"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5 Successful applications for Hinkley A  total </a:t>
            </a:r>
            <a:r>
              <a:rPr lang="en-GB" b="1" u="sng" dirty="0">
                <a:latin typeface="Arial" panose="020B0604020202020204" pitchFamily="34" charset="0"/>
                <a:cs typeface="Arial" panose="020B0604020202020204" pitchFamily="34" charset="0"/>
              </a:rPr>
              <a:t>£56,975</a:t>
            </a:r>
          </a:p>
          <a:p>
            <a:pPr algn="ctr">
              <a:defRPr sz="1800" b="0" i="0" u="none" strike="noStrike" kern="0" cap="none" spc="0" baseline="0">
                <a:solidFill>
                  <a:srgbClr val="000000"/>
                </a:solidFill>
                <a:uFillTx/>
              </a:defRPr>
            </a:pPr>
            <a:endParaRPr lang="en-GB" b="1" kern="0" dirty="0">
              <a:solidFill>
                <a:srgbClr val="4E287E"/>
              </a:solidFill>
              <a:latin typeface="Arial"/>
              <a:ea typeface="ＭＳ Ｐゴシック"/>
            </a:endParaRPr>
          </a:p>
          <a:p>
            <a:pPr algn="ctr">
              <a:defRPr sz="1800" b="0" i="0" u="none" strike="noStrike" kern="0" cap="none" spc="0" baseline="0">
                <a:solidFill>
                  <a:srgbClr val="000000"/>
                </a:solidFill>
                <a:uFillTx/>
              </a:defRPr>
            </a:pPr>
            <a:r>
              <a:rPr lang="en-GB" b="1" kern="0" dirty="0">
                <a:solidFill>
                  <a:srgbClr val="4E287E"/>
                </a:solidFill>
                <a:latin typeface="Arial"/>
                <a:ea typeface="ＭＳ Ｐゴシック"/>
              </a:rPr>
              <a:t>To-date 2023 – 2024</a:t>
            </a:r>
          </a:p>
          <a:p>
            <a:pPr algn="ctr">
              <a:defRPr sz="1800" b="0" i="0" u="none" strike="noStrike" kern="0" cap="none" spc="0" baseline="0">
                <a:solidFill>
                  <a:srgbClr val="000000"/>
                </a:solidFill>
                <a:uFillTx/>
              </a:defRPr>
            </a:pPr>
            <a:r>
              <a:rPr lang="en-GB" dirty="0">
                <a:latin typeface="Arial" panose="020B0604020202020204" pitchFamily="34" charset="0"/>
                <a:cs typeface="Arial" panose="020B0604020202020204" pitchFamily="34" charset="0"/>
              </a:rPr>
              <a:t>Somerset Education Business Partnership £48,750 year 2 (£195k over 4 years)</a:t>
            </a:r>
          </a:p>
          <a:p>
            <a:pPr algn="ctr">
              <a:defRPr sz="1800" b="0" i="0" u="none" strike="noStrike" kern="0" cap="none" spc="0" baseline="0">
                <a:solidFill>
                  <a:srgbClr val="000000"/>
                </a:solidFill>
                <a:uFillTx/>
              </a:defRPr>
            </a:pPr>
            <a:endParaRPr lang="en-GB" kern="0" dirty="0">
              <a:solidFill>
                <a:srgbClr val="000000"/>
              </a:solidFill>
              <a:latin typeface="Arial" panose="020B0604020202020204" pitchFamily="34" charset="0"/>
              <a:cs typeface="Arial" panose="020B0604020202020204" pitchFamily="34" charset="0"/>
            </a:endParaRPr>
          </a:p>
          <a:p>
            <a:pPr algn="ctr">
              <a:defRPr sz="1800" b="0" i="0" u="none" strike="noStrike" kern="0" cap="none" spc="0" baseline="0">
                <a:solidFill>
                  <a:srgbClr val="000000"/>
                </a:solidFill>
                <a:uFillTx/>
              </a:defRPr>
            </a:pPr>
            <a:r>
              <a:rPr lang="en-GB" kern="0" dirty="0">
                <a:solidFill>
                  <a:srgbClr val="000000"/>
                </a:solidFill>
                <a:latin typeface="Arial" panose="020B0604020202020204" pitchFamily="34" charset="0"/>
                <a:cs typeface="Arial" panose="020B0604020202020204" pitchFamily="34" charset="0"/>
              </a:rPr>
              <a:t>For further information please go to:</a:t>
            </a:r>
          </a:p>
          <a:p>
            <a:pPr marL="0" marR="0" lvl="1" algn="ctr" defTabSz="914400" rtl="0" fontAlgn="auto" hangingPunct="0">
              <a:spcBef>
                <a:spcPts val="500"/>
              </a:spcBef>
              <a:spcAft>
                <a:spcPts val="0"/>
              </a:spcAft>
              <a:buNone/>
              <a:tabLst/>
              <a:defRPr sz="1800" b="0" i="0" u="none" strike="noStrike" kern="0" cap="none" spc="0" baseline="0">
                <a:solidFill>
                  <a:srgbClr val="000000"/>
                </a:solidFill>
                <a:uFillTx/>
              </a:defRPr>
            </a:pPr>
            <a:r>
              <a:rPr lang="en-GB" kern="0"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https://www.gov.uk/government/collections/magnox-working-with-our-communities</a:t>
            </a:r>
            <a:endParaRPr lang="en-GB" kern="0" dirty="0">
              <a:solidFill>
                <a:schemeClr val="accent1"/>
              </a:solidFill>
              <a:latin typeface="Arial" panose="020B0604020202020204" pitchFamily="34" charset="0"/>
              <a:cs typeface="Arial" panose="020B0604020202020204" pitchFamily="34" charset="0"/>
            </a:endParaRPr>
          </a:p>
          <a:p>
            <a:pPr algn="ctr">
              <a:defRPr sz="1800" b="0" i="0" u="none" strike="noStrike" kern="0" cap="none" spc="0" baseline="0">
                <a:solidFill>
                  <a:srgbClr val="000000"/>
                </a:solidFill>
                <a:uFillTx/>
              </a:defRPr>
            </a:pPr>
            <a:endParaRPr lang="en-GB" dirty="0">
              <a:latin typeface="Arial" panose="020B0604020202020204" pitchFamily="34" charset="0"/>
              <a:cs typeface="Arial" panose="020B0604020202020204" pitchFamily="34" charset="0"/>
            </a:endParaRPr>
          </a:p>
          <a:p>
            <a:pPr algn="ctr">
              <a:defRPr sz="1800" b="0" i="0" u="none" strike="noStrike" kern="0" cap="none" spc="0" baseline="0">
                <a:solidFill>
                  <a:srgbClr val="000000"/>
                </a:solidFill>
                <a:uFillTx/>
              </a:defRPr>
            </a:pPr>
            <a:endParaRPr lang="en-GB" b="0" i="0" u="none" strike="noStrike" kern="1200" cap="none" spc="0" baseline="0" dirty="0">
              <a:solidFill>
                <a:srgbClr val="000000"/>
              </a:solidFill>
              <a:uFillTx/>
              <a:latin typeface="Arial" pitchFamily="34"/>
              <a:cs typeface="Arial" pitchFamily="34"/>
            </a:endParaRPr>
          </a:p>
          <a:p>
            <a:pPr marL="0" marR="0" lvl="0" indent="0" algn="ctr" defTabSz="914400" rtl="0" fontAlgn="auto" hangingPunct="1">
              <a:spcBef>
                <a:spcPts val="0"/>
              </a:spcBef>
              <a:spcAft>
                <a:spcPts val="0"/>
              </a:spcAft>
              <a:buNone/>
              <a:tabLst/>
              <a:defRPr sz="1800" b="0" i="0" u="none" strike="noStrike" kern="0" cap="none" spc="0" baseline="0">
                <a:solidFill>
                  <a:srgbClr val="000000"/>
                </a:solidFill>
                <a:uFillTx/>
              </a:defRPr>
            </a:pPr>
            <a:endParaRPr lang="en-GB" b="0" i="0" u="none" strike="noStrike" kern="1200" cap="none" spc="0" baseline="0" dirty="0">
              <a:solidFill>
                <a:srgbClr val="000000"/>
              </a:solidFill>
              <a:uFillTx/>
              <a:latin typeface="Arial" pitchFamily="34"/>
              <a:cs typeface="Arial" pitchFamily="34"/>
            </a:endParaRPr>
          </a:p>
        </p:txBody>
      </p:sp>
      <p:pic>
        <p:nvPicPr>
          <p:cNvPr id="7" name="Picture 8">
            <a:extLst>
              <a:ext uri="{FF2B5EF4-FFF2-40B4-BE49-F238E27FC236}">
                <a16:creationId xmlns:a16="http://schemas.microsoft.com/office/drawing/2014/main" id="{7598C65A-E412-4964-5B8C-789C186D34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6942" y="794230"/>
            <a:ext cx="3725329" cy="5269540"/>
          </a:xfrm>
          <a:prstGeom prst="rect">
            <a:avLst/>
          </a:prstGeom>
          <a:noFill/>
          <a:ln cap="flat">
            <a:noFill/>
          </a:ln>
        </p:spPr>
      </p:pic>
      <p:sp>
        <p:nvSpPr>
          <p:cNvPr id="11" name="TextBox 10">
            <a:extLst>
              <a:ext uri="{FF2B5EF4-FFF2-40B4-BE49-F238E27FC236}">
                <a16:creationId xmlns:a16="http://schemas.microsoft.com/office/drawing/2014/main" id="{147250E4-1F0B-4139-1B59-7CFE3DDA9141}"/>
              </a:ext>
            </a:extLst>
          </p:cNvPr>
          <p:cNvSpPr txBox="1"/>
          <p:nvPr/>
        </p:nvSpPr>
        <p:spPr>
          <a:xfrm>
            <a:off x="375306" y="271037"/>
            <a:ext cx="7253930" cy="461665"/>
          </a:xfrm>
          <a:prstGeom prst="rect">
            <a:avLst/>
          </a:prstGeom>
          <a:noFill/>
        </p:spPr>
        <p:txBody>
          <a:bodyPr wrap="square">
            <a:spAutoFit/>
          </a:bodyPr>
          <a:lstStyle/>
          <a:p>
            <a:r>
              <a:rPr lang="en-US" sz="2400" b="1" kern="0" dirty="0">
                <a:solidFill>
                  <a:srgbClr val="4E287E"/>
                </a:solidFill>
                <a:latin typeface="Arial"/>
                <a:ea typeface="ＭＳ Ｐゴシック"/>
              </a:rPr>
              <a:t>Magnox Socio-economic Funding Support</a:t>
            </a:r>
            <a:endParaRPr lang="en-GB" sz="2400" b="1" kern="0" dirty="0">
              <a:solidFill>
                <a:srgbClr val="4E287E"/>
              </a:solidFill>
              <a:latin typeface="Arial"/>
              <a:ea typeface="ＭＳ Ｐゴシック"/>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4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6282C-D99A-5900-4D3D-65F83222FD56}"/>
              </a:ext>
            </a:extLst>
          </p:cNvPr>
          <p:cNvSpPr txBox="1">
            <a:spLocks noGrp="1"/>
          </p:cNvSpPr>
          <p:nvPr>
            <p:ph type="title"/>
          </p:nvPr>
        </p:nvSpPr>
        <p:spPr>
          <a:xfrm>
            <a:off x="251524" y="188640"/>
            <a:ext cx="8640961" cy="706090"/>
          </a:xfrm>
        </p:spPr>
        <p:txBody>
          <a:bodyPr/>
          <a:lstStyle/>
          <a:p>
            <a:pPr lvl="0" algn="ctr"/>
            <a:r>
              <a:rPr lang="en-GB" sz="1800" i="1" dirty="0">
                <a:solidFill>
                  <a:srgbClr val="5C0F8C"/>
                </a:solidFill>
              </a:rPr>
              <a:t>Please note</a:t>
            </a:r>
            <a:r>
              <a:rPr lang="en-GB" sz="1800" dirty="0">
                <a:solidFill>
                  <a:srgbClr val="5C0F8C"/>
                </a:solidFill>
              </a:rPr>
              <a:t>:</a:t>
            </a:r>
            <a:br>
              <a:rPr lang="en-GB" sz="1800" dirty="0">
                <a:solidFill>
                  <a:srgbClr val="5C0F8C"/>
                </a:solidFill>
              </a:rPr>
            </a:br>
            <a:r>
              <a:rPr lang="en-GB" sz="1800" dirty="0">
                <a:solidFill>
                  <a:srgbClr val="5C0F8C"/>
                </a:solidFill>
              </a:rPr>
              <a:t>              NDA Socio-economic Strategy Refresh 2023-24</a:t>
            </a:r>
            <a:br>
              <a:rPr lang="en-GB" sz="2000" dirty="0"/>
            </a:br>
            <a:endParaRPr lang="en-GB" sz="2000" dirty="0"/>
          </a:p>
        </p:txBody>
      </p:sp>
      <p:sp>
        <p:nvSpPr>
          <p:cNvPr id="3" name="Content Placeholder 3">
            <a:extLst>
              <a:ext uri="{FF2B5EF4-FFF2-40B4-BE49-F238E27FC236}">
                <a16:creationId xmlns:a16="http://schemas.microsoft.com/office/drawing/2014/main" id="{8336CDE6-1F99-7E64-8EF9-E08AAB8DF81A}"/>
              </a:ext>
            </a:extLst>
          </p:cNvPr>
          <p:cNvSpPr txBox="1">
            <a:spLocks noGrp="1"/>
          </p:cNvSpPr>
          <p:nvPr>
            <p:ph type="body" idx="1"/>
          </p:nvPr>
        </p:nvSpPr>
        <p:spPr>
          <a:xfrm>
            <a:off x="328801" y="747999"/>
            <a:ext cx="8284107" cy="4726643"/>
          </a:xfrm>
        </p:spPr>
        <p:txBody>
          <a:bodyPr anchor="t"/>
          <a:lstStyle/>
          <a:p>
            <a:pPr marL="457200" lvl="0" indent="-457200">
              <a:buChar char="•"/>
              <a:tabLst>
                <a:tab pos="457200" algn="l"/>
              </a:tabLst>
            </a:pPr>
            <a:r>
              <a:rPr lang="en-US" sz="1400" b="0" dirty="0">
                <a:latin typeface="Arial" pitchFamily="34"/>
                <a:cs typeface="Times New Roman" pitchFamily="18"/>
              </a:rPr>
              <a:t>Under the Energy Act (2004), the NDA has a socio-economic role which </a:t>
            </a:r>
            <a:r>
              <a:rPr lang="en-US" sz="1400" b="0" dirty="0" err="1">
                <a:latin typeface="Arial" pitchFamily="34"/>
                <a:cs typeface="Times New Roman" pitchFamily="18"/>
              </a:rPr>
              <a:t>recognises</a:t>
            </a:r>
            <a:r>
              <a:rPr lang="en-US" sz="1400" b="0" dirty="0">
                <a:latin typeface="Arial" pitchFamily="34"/>
                <a:cs typeface="Times New Roman" pitchFamily="18"/>
              </a:rPr>
              <a:t> the importance of delivering the decommissioning </a:t>
            </a:r>
            <a:r>
              <a:rPr lang="en-US" sz="1400" b="0" dirty="0" err="1">
                <a:latin typeface="Arial" pitchFamily="34"/>
                <a:cs typeface="Times New Roman" pitchFamily="18"/>
              </a:rPr>
              <a:t>programme</a:t>
            </a:r>
            <a:r>
              <a:rPr lang="en-US" sz="1400" b="0" dirty="0">
                <a:latin typeface="Arial" pitchFamily="34"/>
                <a:cs typeface="Times New Roman" pitchFamily="18"/>
              </a:rPr>
              <a:t> in a socially responsible way. The approach to this is explained in the NDA Local Social and Economic Impact Strategy which was last published in July 2020.</a:t>
            </a:r>
            <a:endParaRPr lang="en-GB" sz="1400" b="0" dirty="0">
              <a:latin typeface="Arial" pitchFamily="34"/>
              <a:cs typeface="Times New Roman" pitchFamily="18"/>
            </a:endParaRPr>
          </a:p>
          <a:p>
            <a:pPr marL="457200" lvl="0" indent="-457200">
              <a:buChar char="•"/>
              <a:tabLst>
                <a:tab pos="457200" algn="l"/>
              </a:tabLst>
            </a:pPr>
            <a:r>
              <a:rPr lang="en-GB" sz="1400" b="0" dirty="0">
                <a:latin typeface="Arial" pitchFamily="34"/>
                <a:cs typeface="Times New Roman" pitchFamily="18"/>
              </a:rPr>
              <a:t>Since then, much has happened to shape the economic challenges, opportunities, and priorities in the communities around the NDA estate. The NDA is commencing a refresh of the Local Social and Economic Impact Strategy.</a:t>
            </a:r>
          </a:p>
          <a:p>
            <a:pPr marL="457200" lvl="0" indent="-457200">
              <a:buChar char="•"/>
              <a:tabLst>
                <a:tab pos="457200" algn="l"/>
              </a:tabLst>
            </a:pPr>
            <a:r>
              <a:rPr lang="en-US" sz="1400" b="0" dirty="0">
                <a:latin typeface="Arial" pitchFamily="34"/>
                <a:cs typeface="Times New Roman" pitchFamily="18"/>
              </a:rPr>
              <a:t>Over the coming months the NDA wish to engage with stakeholders across the UK to better understand the social and economic priorities in our communities to identify priority areas of focus, to align our internal processes and systems, and to make best use of the funding available across the group for maximum community benefit. Once developed, the new strategy will be subject to a period of public consultation before it is </a:t>
            </a:r>
            <a:r>
              <a:rPr lang="en-US" sz="1400" b="0" dirty="0" err="1">
                <a:latin typeface="Arial" pitchFamily="34"/>
                <a:cs typeface="Times New Roman" pitchFamily="18"/>
              </a:rPr>
              <a:t>finalised</a:t>
            </a:r>
            <a:r>
              <a:rPr lang="en-US" sz="1400" b="0" dirty="0">
                <a:latin typeface="Arial" pitchFamily="34"/>
                <a:cs typeface="Times New Roman" pitchFamily="18"/>
              </a:rPr>
              <a:t> and published.</a:t>
            </a:r>
            <a:endParaRPr lang="en-GB" sz="1400" b="0" dirty="0">
              <a:latin typeface="Arial" pitchFamily="34"/>
              <a:cs typeface="Times New Roman" pitchFamily="18"/>
            </a:endParaRPr>
          </a:p>
          <a:p>
            <a:pPr marL="457200" lvl="0" indent="-457200">
              <a:buChar char="•"/>
              <a:tabLst>
                <a:tab pos="457200" algn="l"/>
              </a:tabLst>
            </a:pPr>
            <a:endParaRPr lang="en-GB" sz="1400" b="0" dirty="0">
              <a:latin typeface="Arial" pitchFamily="34"/>
              <a:cs typeface="Times New Roman" pitchFamily="18"/>
            </a:endParaRPr>
          </a:p>
          <a:p>
            <a:pPr marL="457200" lvl="0" indent="-457200">
              <a:buChar char="•"/>
              <a:tabLst>
                <a:tab pos="457200" algn="l"/>
              </a:tabLst>
            </a:pPr>
            <a:endParaRPr lang="en-GB" sz="1400" b="0" dirty="0">
              <a:latin typeface="Arial" pitchFamily="34"/>
              <a:cs typeface="Times New Roman" pitchFamily="18"/>
            </a:endParaRPr>
          </a:p>
          <a:p>
            <a:pPr marL="342900" lvl="0" indent="-342900">
              <a:buChar char="•"/>
            </a:pPr>
            <a:endParaRPr lang="en-GB" sz="1800" b="0" dirty="0"/>
          </a:p>
        </p:txBody>
      </p:sp>
      <p:sp>
        <p:nvSpPr>
          <p:cNvPr id="4" name="Date Placeholder 6">
            <a:extLst>
              <a:ext uri="{FF2B5EF4-FFF2-40B4-BE49-F238E27FC236}">
                <a16:creationId xmlns:a16="http://schemas.microsoft.com/office/drawing/2014/main" id="{15D887B1-FC0D-97F8-0C40-40EB8456306D}"/>
              </a:ext>
            </a:extLst>
          </p:cNvPr>
          <p:cNvSpPr txBox="1"/>
          <p:nvPr/>
        </p:nvSpPr>
        <p:spPr>
          <a:xfrm>
            <a:off x="6248396" y="6248396"/>
            <a:ext cx="1904996"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5B5A6B4-C088-4281-940A-EF95015C42AB}" type="datetime1">
              <a:rPr lang="en-GB" sz="1200" b="0" i="0" u="none" strike="noStrike" kern="1200" cap="none" spc="0" baseline="0">
                <a:solidFill>
                  <a:srgbClr val="4E287E"/>
                </a:solidFill>
                <a:uFillTx/>
                <a:latin typeface="Arial"/>
                <a:ea typeface="ＭＳ Ｐゴシック"/>
                <a:cs typeface="ＭＳ Ｐゴシック"/>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21/06/2023</a:t>
            </a:fld>
            <a:endParaRPr lang="en-GB" sz="1200" b="0" i="0" u="none" strike="noStrike" kern="1200" cap="none" spc="0" baseline="0">
              <a:solidFill>
                <a:srgbClr val="4E287E"/>
              </a:solidFill>
              <a:uFillTx/>
              <a:latin typeface="Arial"/>
              <a:ea typeface="ＭＳ Ｐゴシック"/>
              <a:cs typeface="ＭＳ Ｐゴシック"/>
            </a:endParaRPr>
          </a:p>
        </p:txBody>
      </p:sp>
      <p:sp>
        <p:nvSpPr>
          <p:cNvPr id="5" name="Slide Number Placeholder 7">
            <a:extLst>
              <a:ext uri="{FF2B5EF4-FFF2-40B4-BE49-F238E27FC236}">
                <a16:creationId xmlns:a16="http://schemas.microsoft.com/office/drawing/2014/main" id="{50513286-E808-7D9F-400F-04E93E4AA9B3}"/>
              </a:ext>
            </a:extLst>
          </p:cNvPr>
          <p:cNvSpPr txBox="1"/>
          <p:nvPr/>
        </p:nvSpPr>
        <p:spPr>
          <a:xfrm>
            <a:off x="8229600" y="6248396"/>
            <a:ext cx="4572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C5EA9C4-81F3-4042-857F-D1F3A33C4F56}" type="slidenum">
              <a:rPr lang="en-GB" sz="1200" b="0" i="0" u="none" strike="noStrike" kern="1200" cap="none" spc="0" baseline="0">
                <a:solidFill>
                  <a:srgbClr val="4E287E"/>
                </a:solidFill>
                <a:uFillTx/>
                <a:latin typeface="Arial"/>
                <a:ea typeface="ＭＳ Ｐゴシック"/>
                <a:cs typeface="ＭＳ Ｐゴシック"/>
              </a:rPr>
              <a:t>9</a:t>
            </a:fld>
            <a:endParaRPr lang="en-GB" sz="1200" b="0" i="0" u="none" strike="noStrike" kern="1200" cap="none" spc="0" baseline="0">
              <a:solidFill>
                <a:srgbClr val="4E287E"/>
              </a:solidFill>
              <a:uFillTx/>
              <a:latin typeface="Arial"/>
              <a:ea typeface="ＭＳ Ｐゴシック"/>
              <a:cs typeface="ＭＳ Ｐゴシック"/>
            </a:endParaRPr>
          </a:p>
        </p:txBody>
      </p:sp>
      <p:pic>
        <p:nvPicPr>
          <p:cNvPr id="6" name="Content Placeholder 11">
            <a:extLst>
              <a:ext uri="{FF2B5EF4-FFF2-40B4-BE49-F238E27FC236}">
                <a16:creationId xmlns:a16="http://schemas.microsoft.com/office/drawing/2014/main" id="{85C31345-2D4E-A272-BB3B-3D188103F342}"/>
              </a:ext>
            </a:extLst>
          </p:cNvPr>
          <p:cNvPicPr>
            <a:picLocks noGrp="1" noChangeAspect="1"/>
          </p:cNvPicPr>
          <p:nvPr>
            <p:ph idx="2"/>
          </p:nvPr>
        </p:nvPicPr>
        <p:blipFill>
          <a:blip r:embed="rId3" cstate="email">
            <a:extLst>
              <a:ext uri="{28A0092B-C50C-407E-A947-70E740481C1C}">
                <a14:useLocalDpi xmlns:a14="http://schemas.microsoft.com/office/drawing/2010/main"/>
              </a:ext>
            </a:extLst>
          </a:blip>
          <a:stretch>
            <a:fillRect/>
          </a:stretch>
        </p:blipFill>
        <p:spPr>
          <a:xfrm>
            <a:off x="3644501" y="3623914"/>
            <a:ext cx="5305707" cy="3081682"/>
          </a:xfrm>
        </p:spPr>
      </p:pic>
      <p:sp>
        <p:nvSpPr>
          <p:cNvPr id="7" name="Title 1">
            <a:extLst>
              <a:ext uri="{FF2B5EF4-FFF2-40B4-BE49-F238E27FC236}">
                <a16:creationId xmlns:a16="http://schemas.microsoft.com/office/drawing/2014/main" id="{0D509781-7ABF-D634-0A9C-5C2756B2F199}"/>
              </a:ext>
            </a:extLst>
          </p:cNvPr>
          <p:cNvSpPr txBox="1">
            <a:spLocks/>
          </p:cNvSpPr>
          <p:nvPr/>
        </p:nvSpPr>
        <p:spPr>
          <a:xfrm>
            <a:off x="1278299" y="4909789"/>
            <a:ext cx="2327564" cy="86236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en-GB" sz="2800" b="1" i="0" u="none" strike="noStrike" kern="0" cap="none" spc="0" baseline="0">
                <a:solidFill>
                  <a:srgbClr val="4E287E"/>
                </a:solidFill>
                <a:uFillTx/>
                <a:latin typeface="Arial"/>
                <a:ea typeface="ＭＳ Ｐゴシック"/>
                <a:cs typeface="ＭＳ Ｐゴシック"/>
              </a:defRPr>
            </a:lvl1pPr>
          </a:lstStyle>
          <a:p>
            <a:pPr algn="r"/>
            <a:r>
              <a:rPr lang="en-GB" sz="1800" dirty="0">
                <a:solidFill>
                  <a:srgbClr val="7030A0"/>
                </a:solidFill>
              </a:rPr>
              <a:t>Magnox funding objectives remain the same</a:t>
            </a:r>
          </a:p>
        </p:txBody>
      </p:sp>
    </p:spTree>
  </p:cSld>
  <p:clrMapOvr>
    <a:masterClrMapping/>
  </p:clrMapOvr>
</p:sld>
</file>

<file path=ppt/theme/theme1.xml><?xml version="1.0" encoding="utf-8"?>
<a:theme xmlns:a="http://schemas.openxmlformats.org/drawingml/2006/main" name="Updated Presentation White 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pdated Presentation White 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331f4e1-83cd-4585-be26-061f115be021">
      <Terms xmlns="http://schemas.microsoft.com/office/infopath/2007/PartnerControls"/>
    </lcf76f155ced4ddcb4097134ff3c332f>
    <TaxCatchAll xmlns="d01c128e-1dea-418b-947f-ea821b47652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877E077FE8EF478C2CB749908D59A7" ma:contentTypeVersion="12" ma:contentTypeDescription="Create a new document." ma:contentTypeScope="" ma:versionID="b111eae15e0a8a0f653239384b296fbc">
  <xsd:schema xmlns:xsd="http://www.w3.org/2001/XMLSchema" xmlns:xs="http://www.w3.org/2001/XMLSchema" xmlns:p="http://schemas.microsoft.com/office/2006/metadata/properties" xmlns:ns2="a331f4e1-83cd-4585-be26-061f115be021" xmlns:ns3="d01c128e-1dea-418b-947f-ea821b47652e" targetNamespace="http://schemas.microsoft.com/office/2006/metadata/properties" ma:root="true" ma:fieldsID="cf41899e5721cdf8f9d479144dad8373" ns2:_="" ns3:_="">
    <xsd:import namespace="a331f4e1-83cd-4585-be26-061f115be021"/>
    <xsd:import namespace="d01c128e-1dea-418b-947f-ea821b47652e"/>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31f4e1-83cd-4585-be26-061f115be0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954356-0a14-44aa-aada-70cec6efac9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1c128e-1dea-418b-947f-ea821b47652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bf45fef-2a24-436d-905c-188238f438c3}" ma:internalName="TaxCatchAll" ma:showField="CatchAllData" ma:web="d01c128e-1dea-418b-947f-ea821b4765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EE9997-B8A3-4AC2-BB6C-76DB74FF13A0}">
  <ds:schemaRefs>
    <ds:schemaRef ds:uri="http://schemas.openxmlformats.org/package/2006/metadata/core-properties"/>
    <ds:schemaRef ds:uri="d01c128e-1dea-418b-947f-ea821b47652e"/>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a331f4e1-83cd-4585-be26-061f115be021"/>
    <ds:schemaRef ds:uri="http://purl.org/dc/dcmitype/"/>
    <ds:schemaRef ds:uri="http://purl.org/dc/terms/"/>
  </ds:schemaRefs>
</ds:datastoreItem>
</file>

<file path=customXml/itemProps2.xml><?xml version="1.0" encoding="utf-8"?>
<ds:datastoreItem xmlns:ds="http://schemas.openxmlformats.org/officeDocument/2006/customXml" ds:itemID="{F29B7859-8AEE-482D-A2C3-815D5B781CC3}">
  <ds:schemaRefs>
    <ds:schemaRef ds:uri="http://schemas.microsoft.com/sharepoint/v3/contenttype/forms"/>
  </ds:schemaRefs>
</ds:datastoreItem>
</file>

<file path=customXml/itemProps3.xml><?xml version="1.0" encoding="utf-8"?>
<ds:datastoreItem xmlns:ds="http://schemas.openxmlformats.org/officeDocument/2006/customXml" ds:itemID="{E003EE6F-9981-4239-A1E4-887047F9ED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31f4e1-83cd-4585-be26-061f115be021"/>
    <ds:schemaRef ds:uri="d01c128e-1dea-418b-947f-ea821b4765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7339</TotalTime>
  <Words>935</Words>
  <Application>Microsoft Office PowerPoint</Application>
  <PresentationFormat>On-screen Show (4:3)</PresentationFormat>
  <Paragraphs>123</Paragraphs>
  <Slides>9</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Calibri</vt:lpstr>
      <vt:lpstr>Wingdings</vt:lpstr>
      <vt:lpstr>Updated Presentation White Ext</vt:lpstr>
      <vt:lpstr>Updated Presentation White Ext</vt:lpstr>
      <vt:lpstr>Site Stakeholder Group</vt:lpstr>
      <vt:lpstr>Site Overview</vt:lpstr>
      <vt:lpstr>Safety, Security &amp; Environment</vt:lpstr>
      <vt:lpstr>People</vt:lpstr>
      <vt:lpstr>Plant &amp; Progress</vt:lpstr>
      <vt:lpstr>Hinkley Targets 2023/24</vt:lpstr>
      <vt:lpstr>PowerPoint Presentation</vt:lpstr>
      <vt:lpstr>PowerPoint Presentation</vt:lpstr>
      <vt:lpstr>Please note:               NDA Socio-economic Strategy Refresh 2023-24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Magnox white PowerPoint template</dc:title>
  <dc:creator>Nigel P Monckton</dc:creator>
  <cp:lastModifiedBy>Eirian Vaughan-Lewis (Magnox)</cp:lastModifiedBy>
  <cp:revision>479</cp:revision>
  <cp:lastPrinted>2022-08-23T15:17:37Z</cp:lastPrinted>
  <dcterms:created xsi:type="dcterms:W3CDTF">2015-05-28T09:42:18Z</dcterms:created>
  <dcterms:modified xsi:type="dcterms:W3CDTF">2023-06-21T10:49:52Z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0x0101009A877E077FE8EF478C2CB749908D59A7</vt:lpwstr>
  </property>
  <property fmtid="{D5CDD505-2E9C-101B-9397-08002B2CF9AE}" pid="3" name="TemplateUrl">
    <vt:lpwstr/>
  </property>
  <property fmtid="{D5CDD505-2E9C-101B-9397-08002B2CF9AE}" pid="4" name="Order">
    <vt:r8>3100</vt:r8>
  </property>
  <property fmtid="{D5CDD505-2E9C-101B-9397-08002B2CF9AE}" pid="5" name="xd_Signature">
    <vt:bool>false</vt:bool>
  </property>
  <property fmtid="{D5CDD505-2E9C-101B-9397-08002B2CF9AE}" pid="6" name="xd_ProgID">
    <vt:lpwstr/>
  </property>
  <property fmtid="{D5CDD505-2E9C-101B-9397-08002B2CF9AE}" pid="7" name="MSIP_Label_fe484598-546c-43a2-bfce-4d67ee2f6497_Enabled">
    <vt:lpwstr>true</vt:lpwstr>
  </property>
  <property fmtid="{D5CDD505-2E9C-101B-9397-08002B2CF9AE}" pid="8" name="MSIP_Label_fe484598-546c-43a2-bfce-4d67ee2f6497_SetDate">
    <vt:lpwstr>2022-08-23T11:38:59Z</vt:lpwstr>
  </property>
  <property fmtid="{D5CDD505-2E9C-101B-9397-08002B2CF9AE}" pid="9" name="MSIP_Label_fe484598-546c-43a2-bfce-4d67ee2f6497_Method">
    <vt:lpwstr>Privileged</vt:lpwstr>
  </property>
  <property fmtid="{D5CDD505-2E9C-101B-9397-08002B2CF9AE}" pid="10" name="MSIP_Label_fe484598-546c-43a2-bfce-4d67ee2f6497_Name">
    <vt:lpwstr>OFFICIAL [UNMARKED]</vt:lpwstr>
  </property>
  <property fmtid="{D5CDD505-2E9C-101B-9397-08002B2CF9AE}" pid="11" name="MSIP_Label_fe484598-546c-43a2-bfce-4d67ee2f6497_SiteId">
    <vt:lpwstr>8af7874e-5d8a-4685-85d9-93475ca367ef</vt:lpwstr>
  </property>
  <property fmtid="{D5CDD505-2E9C-101B-9397-08002B2CF9AE}" pid="12" name="MSIP_Label_fe484598-546c-43a2-bfce-4d67ee2f6497_ActionId">
    <vt:lpwstr>0fcc6fa7-d06e-4488-9a89-837029b2da90</vt:lpwstr>
  </property>
  <property fmtid="{D5CDD505-2E9C-101B-9397-08002B2CF9AE}" pid="13" name="MSIP_Label_fe484598-546c-43a2-bfce-4d67ee2f6497_ContentBits">
    <vt:lpwstr>0</vt:lpwstr>
  </property>
  <property fmtid="{D5CDD505-2E9C-101B-9397-08002B2CF9AE}" pid="14" name="MediaServiceImageTags">
    <vt:lpwstr/>
  </property>
</Properties>
</file>